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6"/>
  </p:notesMasterIdLst>
  <p:handoutMasterIdLst>
    <p:handoutMasterId r:id="rId17"/>
  </p:handoutMasterIdLst>
  <p:sldIdLst>
    <p:sldId id="334" r:id="rId2"/>
    <p:sldId id="333" r:id="rId3"/>
    <p:sldId id="329" r:id="rId4"/>
    <p:sldId id="330" r:id="rId5"/>
    <p:sldId id="332" r:id="rId6"/>
    <p:sldId id="331" r:id="rId7"/>
    <p:sldId id="324" r:id="rId8"/>
    <p:sldId id="335" r:id="rId9"/>
    <p:sldId id="325" r:id="rId10"/>
    <p:sldId id="326" r:id="rId11"/>
    <p:sldId id="327" r:id="rId12"/>
    <p:sldId id="328" r:id="rId13"/>
    <p:sldId id="316" r:id="rId14"/>
    <p:sldId id="317" r:id="rId15"/>
  </p:sldIdLst>
  <p:sldSz cx="9144000" cy="5143500" type="screen16x9"/>
  <p:notesSz cx="6858000" cy="9144000"/>
  <p:embeddedFontLst>
    <p:embeddedFont>
      <p:font typeface="Didact Gothic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Bubble Bobble" panose="02000500000000000000" pitchFamily="2" charset="0"/>
      <p:regular r:id="rId23"/>
    </p:embeddedFont>
    <p:embeddedFont>
      <p:font typeface="Amatic SC" panose="020B0604020202020204" charset="-79"/>
      <p:regular r:id="rId24"/>
      <p:bold r:id="rId25"/>
    </p:embeddedFont>
    <p:embeddedFont>
      <p:font typeface="Fira Sans Extra Condensed" panose="020B0604020202020204" charset="0"/>
      <p:regular r:id="rId26"/>
      <p:bold r:id="rId27"/>
      <p:italic r:id="rId28"/>
      <p:boldItalic r:id="rId29"/>
    </p:embeddedFont>
    <p:embeddedFont>
      <p:font typeface="Pacifico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6C28DE-16D7-4AFA-93B8-CEECE2A4BD79}">
  <a:tblStyle styleId="{506C28DE-16D7-4AFA-93B8-CEECE2A4BD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46F98-B80B-4DE4-BF6C-FA8780214195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8B129-FE36-4A45-BACE-3CD964219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67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a30510e8b3_0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a30510e8b3_0_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3260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a2764d995e_0_9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2" name="Google Shape;1272;ga2764d995e_0_9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82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181f4c5d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88963" y="931863"/>
            <a:ext cx="8283576" cy="4660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7181f4c5d6_0_17:notes"/>
          <p:cNvSpPr txBox="1">
            <a:spLocks noGrp="1"/>
          </p:cNvSpPr>
          <p:nvPr>
            <p:ph type="body" idx="1"/>
          </p:nvPr>
        </p:nvSpPr>
        <p:spPr>
          <a:xfrm>
            <a:off x="710629" y="5903326"/>
            <a:ext cx="5685028" cy="5592624"/>
          </a:xfrm>
          <a:prstGeom prst="rect">
            <a:avLst/>
          </a:prstGeom>
        </p:spPr>
        <p:txBody>
          <a:bodyPr spcFirstLastPara="1" wrap="square" lIns="111262" tIns="111262" rIns="111262" bIns="1112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292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4"/>
          <p:cNvGrpSpPr/>
          <p:nvPr/>
        </p:nvGrpSpPr>
        <p:grpSpPr>
          <a:xfrm rot="-182972" flipH="1">
            <a:off x="-359333" y="-1490422"/>
            <a:ext cx="2508195" cy="2312249"/>
            <a:chOff x="7226784" y="-1650130"/>
            <a:chExt cx="2508155" cy="2312211"/>
          </a:xfrm>
        </p:grpSpPr>
        <p:sp>
          <p:nvSpPr>
            <p:cNvPr id="63" name="Google Shape;63;p4"/>
            <p:cNvSpPr/>
            <p:nvPr/>
          </p:nvSpPr>
          <p:spPr>
            <a:xfrm flipH="1">
              <a:off x="7226784" y="-1650124"/>
              <a:ext cx="2508155" cy="231220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 flipH="1">
              <a:off x="7487478" y="-1650130"/>
              <a:ext cx="2064801" cy="1900654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4"/>
          <p:cNvGrpSpPr/>
          <p:nvPr/>
        </p:nvGrpSpPr>
        <p:grpSpPr>
          <a:xfrm>
            <a:off x="7910033" y="4012538"/>
            <a:ext cx="3057837" cy="2579218"/>
            <a:chOff x="7910033" y="4012538"/>
            <a:chExt cx="3057837" cy="2579218"/>
          </a:xfrm>
        </p:grpSpPr>
        <p:sp>
          <p:nvSpPr>
            <p:cNvPr id="66" name="Google Shape;66;p4"/>
            <p:cNvSpPr/>
            <p:nvPr/>
          </p:nvSpPr>
          <p:spPr>
            <a:xfrm flipH="1">
              <a:off x="8423990" y="401253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" name="Google Shape;67;p4"/>
            <p:cNvGrpSpPr/>
            <p:nvPr/>
          </p:nvGrpSpPr>
          <p:grpSpPr>
            <a:xfrm flipH="1">
              <a:off x="7910033" y="4620203"/>
              <a:ext cx="2588927" cy="1971554"/>
              <a:chOff x="-765482" y="4620203"/>
              <a:chExt cx="2588927" cy="1971554"/>
            </a:xfrm>
          </p:grpSpPr>
          <p:sp>
            <p:nvSpPr>
              <p:cNvPr id="68" name="Google Shape;68;p4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317150"/>
            <a:ext cx="7704000" cy="328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4"/>
          <p:cNvGrpSpPr/>
          <p:nvPr/>
        </p:nvGrpSpPr>
        <p:grpSpPr>
          <a:xfrm>
            <a:off x="4374084" y="-72325"/>
            <a:ext cx="5040491" cy="5349300"/>
            <a:chOff x="4297884" y="-72325"/>
            <a:chExt cx="5040491" cy="5349300"/>
          </a:xfrm>
        </p:grpSpPr>
        <p:sp>
          <p:nvSpPr>
            <p:cNvPr id="97" name="Google Shape;97;p14"/>
            <p:cNvSpPr/>
            <p:nvPr/>
          </p:nvSpPr>
          <p:spPr>
            <a:xfrm rot="5400000">
              <a:off x="2759613" y="1477371"/>
              <a:ext cx="5292108" cy="2215566"/>
            </a:xfrm>
            <a:prstGeom prst="flowChartDocumen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6309575" y="-72325"/>
              <a:ext cx="3028800" cy="534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14"/>
          <p:cNvSpPr/>
          <p:nvPr/>
        </p:nvSpPr>
        <p:spPr>
          <a:xfrm rot="-8639829">
            <a:off x="1377718" y="-1069722"/>
            <a:ext cx="103092" cy="19638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0" name="Google Shape;100;p14"/>
          <p:cNvCxnSpPr/>
          <p:nvPr/>
        </p:nvCxnSpPr>
        <p:spPr>
          <a:xfrm rot="-534649" flipH="1">
            <a:off x="57779" y="-914679"/>
            <a:ext cx="2023927" cy="1959562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4"/>
          <p:cNvSpPr/>
          <p:nvPr/>
        </p:nvSpPr>
        <p:spPr>
          <a:xfrm>
            <a:off x="8405300" y="283225"/>
            <a:ext cx="2591100" cy="25911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-81800" y="4440100"/>
            <a:ext cx="1702200" cy="1702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ctrTitle"/>
          </p:nvPr>
        </p:nvSpPr>
        <p:spPr>
          <a:xfrm>
            <a:off x="572000" y="586290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1"/>
          </p:nvPr>
        </p:nvSpPr>
        <p:spPr>
          <a:xfrm>
            <a:off x="943897" y="984528"/>
            <a:ext cx="2357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ctrTitle" idx="2"/>
          </p:nvPr>
        </p:nvSpPr>
        <p:spPr>
          <a:xfrm>
            <a:off x="572000" y="2026478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3"/>
          </p:nvPr>
        </p:nvSpPr>
        <p:spPr>
          <a:xfrm>
            <a:off x="943897" y="2424710"/>
            <a:ext cx="2357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ctrTitle" idx="4"/>
          </p:nvPr>
        </p:nvSpPr>
        <p:spPr>
          <a:xfrm>
            <a:off x="572000" y="3466678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subTitle" idx="5"/>
          </p:nvPr>
        </p:nvSpPr>
        <p:spPr>
          <a:xfrm>
            <a:off x="943897" y="3864905"/>
            <a:ext cx="2357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title" idx="6" hasCustomPrompt="1"/>
          </p:nvPr>
        </p:nvSpPr>
        <p:spPr>
          <a:xfrm>
            <a:off x="3377300" y="711115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" name="Google Shape;110;p14"/>
          <p:cNvSpPr txBox="1">
            <a:spLocks noGrp="1"/>
          </p:cNvSpPr>
          <p:nvPr>
            <p:ph type="title" idx="7" hasCustomPrompt="1"/>
          </p:nvPr>
        </p:nvSpPr>
        <p:spPr>
          <a:xfrm>
            <a:off x="3377300" y="2148053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1" name="Google Shape;111;p14"/>
          <p:cNvSpPr txBox="1">
            <a:spLocks noGrp="1"/>
          </p:cNvSpPr>
          <p:nvPr>
            <p:ph type="title" idx="8" hasCustomPrompt="1"/>
          </p:nvPr>
        </p:nvSpPr>
        <p:spPr>
          <a:xfrm>
            <a:off x="3377300" y="3585003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2" name="Google Shape;112;p14"/>
          <p:cNvSpPr txBox="1">
            <a:spLocks noGrp="1"/>
          </p:cNvSpPr>
          <p:nvPr>
            <p:ph type="title" idx="9" hasCustomPrompt="1"/>
          </p:nvPr>
        </p:nvSpPr>
        <p:spPr>
          <a:xfrm>
            <a:off x="4574500" y="711115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3" name="Google Shape;113;p14"/>
          <p:cNvSpPr txBox="1">
            <a:spLocks noGrp="1"/>
          </p:cNvSpPr>
          <p:nvPr>
            <p:ph type="title" idx="13" hasCustomPrompt="1"/>
          </p:nvPr>
        </p:nvSpPr>
        <p:spPr>
          <a:xfrm>
            <a:off x="4574500" y="2148053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4" name="Google Shape;114;p14"/>
          <p:cNvSpPr txBox="1">
            <a:spLocks noGrp="1"/>
          </p:cNvSpPr>
          <p:nvPr>
            <p:ph type="title" idx="14" hasCustomPrompt="1"/>
          </p:nvPr>
        </p:nvSpPr>
        <p:spPr>
          <a:xfrm>
            <a:off x="4574500" y="3585003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5" name="Google Shape;115;p14"/>
          <p:cNvSpPr txBox="1">
            <a:spLocks noGrp="1"/>
          </p:cNvSpPr>
          <p:nvPr>
            <p:ph type="ctrTitle" idx="15"/>
          </p:nvPr>
        </p:nvSpPr>
        <p:spPr>
          <a:xfrm>
            <a:off x="5842900" y="586290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16"/>
          </p:nvPr>
        </p:nvSpPr>
        <p:spPr>
          <a:xfrm>
            <a:off x="5842897" y="984528"/>
            <a:ext cx="2357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ctrTitle" idx="17"/>
          </p:nvPr>
        </p:nvSpPr>
        <p:spPr>
          <a:xfrm>
            <a:off x="5842900" y="2026478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18"/>
          </p:nvPr>
        </p:nvSpPr>
        <p:spPr>
          <a:xfrm>
            <a:off x="5842897" y="2424710"/>
            <a:ext cx="2357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ctrTitle" idx="19"/>
          </p:nvPr>
        </p:nvSpPr>
        <p:spPr>
          <a:xfrm>
            <a:off x="5842900" y="3466678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20"/>
          </p:nvPr>
        </p:nvSpPr>
        <p:spPr>
          <a:xfrm>
            <a:off x="5842897" y="3864905"/>
            <a:ext cx="2357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930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>
            <a:spLocks noGrp="1"/>
          </p:cNvSpPr>
          <p:nvPr>
            <p:ph type="subTitle" idx="1"/>
          </p:nvPr>
        </p:nvSpPr>
        <p:spPr>
          <a:xfrm>
            <a:off x="1354425" y="1608175"/>
            <a:ext cx="2518500" cy="88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ubTitle" idx="2"/>
          </p:nvPr>
        </p:nvSpPr>
        <p:spPr>
          <a:xfrm>
            <a:off x="1354413" y="2490150"/>
            <a:ext cx="2518500" cy="104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3"/>
          </p:nvPr>
        </p:nvSpPr>
        <p:spPr>
          <a:xfrm>
            <a:off x="5271100" y="1608175"/>
            <a:ext cx="2518500" cy="88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4"/>
          </p:nvPr>
        </p:nvSpPr>
        <p:spPr>
          <a:xfrm>
            <a:off x="5271088" y="2490150"/>
            <a:ext cx="2518500" cy="104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5" name="Google Shape;85;p5"/>
          <p:cNvGrpSpPr/>
          <p:nvPr/>
        </p:nvGrpSpPr>
        <p:grpSpPr>
          <a:xfrm>
            <a:off x="-1753067" y="4012538"/>
            <a:ext cx="3424362" cy="2579218"/>
            <a:chOff x="-1753067" y="4012538"/>
            <a:chExt cx="3424362" cy="2579218"/>
          </a:xfrm>
        </p:grpSpPr>
        <p:sp>
          <p:nvSpPr>
            <p:cNvPr id="86" name="Google Shape;86;p5"/>
            <p:cNvSpPr/>
            <p:nvPr/>
          </p:nvSpPr>
          <p:spPr>
            <a:xfrm>
              <a:off x="-1753067" y="401253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" name="Google Shape;87;p5"/>
            <p:cNvGrpSpPr/>
            <p:nvPr/>
          </p:nvGrpSpPr>
          <p:grpSpPr>
            <a:xfrm>
              <a:off x="-917632" y="4620203"/>
              <a:ext cx="2588927" cy="1971554"/>
              <a:chOff x="-765482" y="4620203"/>
              <a:chExt cx="2588927" cy="1971554"/>
            </a:xfrm>
          </p:grpSpPr>
          <p:sp>
            <p:nvSpPr>
              <p:cNvPr id="88" name="Google Shape;88;p5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8" name="Google Shape;98;p5"/>
          <p:cNvGrpSpPr/>
          <p:nvPr/>
        </p:nvGrpSpPr>
        <p:grpSpPr>
          <a:xfrm>
            <a:off x="6772829" y="-1787795"/>
            <a:ext cx="3241411" cy="3184444"/>
            <a:chOff x="6772829" y="-1787795"/>
            <a:chExt cx="3241411" cy="3184444"/>
          </a:xfrm>
        </p:grpSpPr>
        <p:sp>
          <p:nvSpPr>
            <p:cNvPr id="99" name="Google Shape;99;p5"/>
            <p:cNvSpPr/>
            <p:nvPr/>
          </p:nvSpPr>
          <p:spPr>
            <a:xfrm rot="3833120" flipH="1">
              <a:off x="6979066" y="-1218265"/>
              <a:ext cx="2543815" cy="2045384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" name="Google Shape;100;p5"/>
            <p:cNvGrpSpPr/>
            <p:nvPr/>
          </p:nvGrpSpPr>
          <p:grpSpPr>
            <a:xfrm>
              <a:off x="7663676" y="-909828"/>
              <a:ext cx="2350564" cy="1955844"/>
              <a:chOff x="7130276" y="-986028"/>
              <a:chExt cx="2350564" cy="1955844"/>
            </a:xfrm>
          </p:grpSpPr>
          <p:sp>
            <p:nvSpPr>
              <p:cNvPr id="101" name="Google Shape;101;p5"/>
              <p:cNvSpPr/>
              <p:nvPr/>
            </p:nvSpPr>
            <p:spPr>
              <a:xfrm rot="10800000">
                <a:off x="7130276" y="-986028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2" name="Google Shape;102;p5"/>
              <p:cNvGrpSpPr/>
              <p:nvPr/>
            </p:nvGrpSpPr>
            <p:grpSpPr>
              <a:xfrm rot="10800000">
                <a:off x="7374368" y="-329618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103" name="Google Shape;103;p5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5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5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5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5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5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5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5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5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5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5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5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5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6"/>
          <p:cNvGrpSpPr/>
          <p:nvPr/>
        </p:nvGrpSpPr>
        <p:grpSpPr>
          <a:xfrm>
            <a:off x="7355747" y="4233763"/>
            <a:ext cx="2745523" cy="2572125"/>
            <a:chOff x="7241447" y="4233763"/>
            <a:chExt cx="2745523" cy="2572125"/>
          </a:xfrm>
        </p:grpSpPr>
        <p:sp>
          <p:nvSpPr>
            <p:cNvPr id="118" name="Google Shape;118;p6"/>
            <p:cNvSpPr/>
            <p:nvPr/>
          </p:nvSpPr>
          <p:spPr>
            <a:xfrm rot="10424114">
              <a:off x="7360116" y="4363710"/>
              <a:ext cx="2508184" cy="2312232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 rot="10424114">
              <a:off x="7814649" y="4659022"/>
              <a:ext cx="2064825" cy="1900676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6"/>
          <p:cNvGrpSpPr/>
          <p:nvPr/>
        </p:nvGrpSpPr>
        <p:grpSpPr>
          <a:xfrm flipH="1">
            <a:off x="-1841860" y="-2185263"/>
            <a:ext cx="3798743" cy="3692153"/>
            <a:chOff x="6902090" y="-2185263"/>
            <a:chExt cx="3798743" cy="3692153"/>
          </a:xfrm>
        </p:grpSpPr>
        <p:sp>
          <p:nvSpPr>
            <p:cNvPr id="121" name="Google Shape;121;p6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" name="Google Shape;122;p6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123" name="Google Shape;123;p6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6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6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6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6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6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6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6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6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6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0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23"/>
          <p:cNvGrpSpPr/>
          <p:nvPr/>
        </p:nvGrpSpPr>
        <p:grpSpPr>
          <a:xfrm rot="-182972" flipH="1">
            <a:off x="-359333" y="-1490422"/>
            <a:ext cx="2508195" cy="2312249"/>
            <a:chOff x="7226784" y="-1650130"/>
            <a:chExt cx="2508155" cy="2312211"/>
          </a:xfrm>
        </p:grpSpPr>
        <p:sp>
          <p:nvSpPr>
            <p:cNvPr id="533" name="Google Shape;533;p23"/>
            <p:cNvSpPr/>
            <p:nvPr/>
          </p:nvSpPr>
          <p:spPr>
            <a:xfrm flipH="1">
              <a:off x="7226784" y="-1650124"/>
              <a:ext cx="2508155" cy="231220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 flipH="1">
              <a:off x="7487478" y="-1650130"/>
              <a:ext cx="2064801" cy="1900654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" name="Google Shape;535;p23"/>
          <p:cNvGrpSpPr/>
          <p:nvPr/>
        </p:nvGrpSpPr>
        <p:grpSpPr>
          <a:xfrm>
            <a:off x="7910033" y="4012538"/>
            <a:ext cx="3057837" cy="2579218"/>
            <a:chOff x="7910033" y="4012538"/>
            <a:chExt cx="3057837" cy="2579218"/>
          </a:xfrm>
        </p:grpSpPr>
        <p:sp>
          <p:nvSpPr>
            <p:cNvPr id="536" name="Google Shape;536;p23"/>
            <p:cNvSpPr/>
            <p:nvPr/>
          </p:nvSpPr>
          <p:spPr>
            <a:xfrm flipH="1">
              <a:off x="8423990" y="401253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7" name="Google Shape;537;p23"/>
            <p:cNvGrpSpPr/>
            <p:nvPr/>
          </p:nvGrpSpPr>
          <p:grpSpPr>
            <a:xfrm flipH="1">
              <a:off x="7910033" y="4620203"/>
              <a:ext cx="2588927" cy="1971554"/>
              <a:chOff x="-765482" y="4620203"/>
              <a:chExt cx="2588927" cy="1971554"/>
            </a:xfrm>
          </p:grpSpPr>
          <p:sp>
            <p:nvSpPr>
              <p:cNvPr id="538" name="Google Shape;538;p23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3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3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3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3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3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3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3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3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3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8" name="Google Shape;548;p23"/>
          <p:cNvSpPr txBox="1">
            <a:spLocks noGrp="1"/>
          </p:cNvSpPr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23"/>
          <p:cNvSpPr txBox="1">
            <a:spLocks noGrp="1"/>
          </p:cNvSpPr>
          <p:nvPr>
            <p:ph type="subTitle" idx="1"/>
          </p:nvPr>
        </p:nvSpPr>
        <p:spPr>
          <a:xfrm>
            <a:off x="720000" y="1627025"/>
            <a:ext cx="3852000" cy="297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50" name="Google Shape;550;p23"/>
          <p:cNvSpPr txBox="1">
            <a:spLocks noGrp="1"/>
          </p:cNvSpPr>
          <p:nvPr>
            <p:ph type="subTitle" idx="2"/>
          </p:nvPr>
        </p:nvSpPr>
        <p:spPr>
          <a:xfrm>
            <a:off x="4572000" y="1627025"/>
            <a:ext cx="3852000" cy="297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552;p24"/>
          <p:cNvGrpSpPr/>
          <p:nvPr/>
        </p:nvGrpSpPr>
        <p:grpSpPr>
          <a:xfrm>
            <a:off x="-763449" y="-1473624"/>
            <a:ext cx="2928008" cy="2507804"/>
            <a:chOff x="-763449" y="-1473624"/>
            <a:chExt cx="2928008" cy="2507804"/>
          </a:xfrm>
        </p:grpSpPr>
        <p:sp>
          <p:nvSpPr>
            <p:cNvPr id="553" name="Google Shape;553;p24"/>
            <p:cNvSpPr/>
            <p:nvPr/>
          </p:nvSpPr>
          <p:spPr>
            <a:xfrm>
              <a:off x="-526723" y="-1446845"/>
              <a:ext cx="2691281" cy="248102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-763449" y="-1473624"/>
              <a:ext cx="2215557" cy="2039425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24"/>
          <p:cNvGrpSpPr/>
          <p:nvPr/>
        </p:nvGrpSpPr>
        <p:grpSpPr>
          <a:xfrm>
            <a:off x="-312155" y="3702097"/>
            <a:ext cx="3016270" cy="2651622"/>
            <a:chOff x="-312155" y="3702097"/>
            <a:chExt cx="3016270" cy="2651622"/>
          </a:xfrm>
        </p:grpSpPr>
        <p:grpSp>
          <p:nvGrpSpPr>
            <p:cNvPr id="556" name="Google Shape;556;p24"/>
            <p:cNvGrpSpPr/>
            <p:nvPr/>
          </p:nvGrpSpPr>
          <p:grpSpPr>
            <a:xfrm>
              <a:off x="605710" y="4755713"/>
              <a:ext cx="2098406" cy="1598005"/>
              <a:chOff x="813085" y="4755713"/>
              <a:chExt cx="2098406" cy="1598005"/>
            </a:xfrm>
          </p:grpSpPr>
          <p:sp>
            <p:nvSpPr>
              <p:cNvPr id="557" name="Google Shape;557;p24"/>
              <p:cNvSpPr/>
              <p:nvPr/>
            </p:nvSpPr>
            <p:spPr>
              <a:xfrm>
                <a:off x="813085" y="4755713"/>
                <a:ext cx="2098406" cy="1598005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2478345" y="4907939"/>
                <a:ext cx="33475" cy="4472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2131666" y="4891858"/>
                <a:ext cx="32854" cy="44759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2255795" y="4954284"/>
                <a:ext cx="41861" cy="57149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2611481" y="5016675"/>
                <a:ext cx="41861" cy="56907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1934205" y="4864838"/>
                <a:ext cx="42482" cy="56665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2004949" y="5062295"/>
                <a:ext cx="42482" cy="56562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4" name="Google Shape;564;p24"/>
            <p:cNvGrpSpPr/>
            <p:nvPr/>
          </p:nvGrpSpPr>
          <p:grpSpPr>
            <a:xfrm rot="-864771">
              <a:off x="-128891" y="3934489"/>
              <a:ext cx="2086861" cy="1736423"/>
              <a:chOff x="-128999" y="3934720"/>
              <a:chExt cx="2086920" cy="1736472"/>
            </a:xfrm>
          </p:grpSpPr>
          <p:sp>
            <p:nvSpPr>
              <p:cNvPr id="565" name="Google Shape;565;p24"/>
              <p:cNvSpPr/>
              <p:nvPr/>
            </p:nvSpPr>
            <p:spPr>
              <a:xfrm>
                <a:off x="-128999" y="3934720"/>
                <a:ext cx="2086920" cy="1736472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354813" y="4634060"/>
                <a:ext cx="106127" cy="14361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19" extrusionOk="0">
                    <a:moveTo>
                      <a:pt x="1338" y="1"/>
                    </a:moveTo>
                    <a:cubicBezTo>
                      <a:pt x="1290" y="1"/>
                      <a:pt x="1242" y="7"/>
                      <a:pt x="1194" y="20"/>
                    </a:cubicBezTo>
                    <a:lnTo>
                      <a:pt x="616" y="169"/>
                    </a:lnTo>
                    <a:cubicBezTo>
                      <a:pt x="206" y="299"/>
                      <a:pt x="1" y="858"/>
                      <a:pt x="243" y="1306"/>
                    </a:cubicBezTo>
                    <a:lnTo>
                      <a:pt x="1846" y="4474"/>
                    </a:lnTo>
                    <a:cubicBezTo>
                      <a:pt x="1935" y="4682"/>
                      <a:pt x="2154" y="4819"/>
                      <a:pt x="2381" y="4819"/>
                    </a:cubicBezTo>
                    <a:cubicBezTo>
                      <a:pt x="2439" y="4819"/>
                      <a:pt x="2497" y="4810"/>
                      <a:pt x="2554" y="4791"/>
                    </a:cubicBezTo>
                    <a:lnTo>
                      <a:pt x="3020" y="4605"/>
                    </a:lnTo>
                    <a:cubicBezTo>
                      <a:pt x="3393" y="4456"/>
                      <a:pt x="3561" y="3915"/>
                      <a:pt x="3356" y="3505"/>
                    </a:cubicBezTo>
                    <a:lnTo>
                      <a:pt x="1846" y="374"/>
                    </a:lnTo>
                    <a:cubicBezTo>
                      <a:pt x="1769" y="143"/>
                      <a:pt x="1564" y="1"/>
                      <a:pt x="1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1635154" y="4769273"/>
                <a:ext cx="106127" cy="14367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21" extrusionOk="0">
                    <a:moveTo>
                      <a:pt x="1294" y="0"/>
                    </a:moveTo>
                    <a:cubicBezTo>
                      <a:pt x="1254" y="0"/>
                      <a:pt x="1214" y="4"/>
                      <a:pt x="1175" y="12"/>
                    </a:cubicBezTo>
                    <a:lnTo>
                      <a:pt x="597" y="180"/>
                    </a:lnTo>
                    <a:cubicBezTo>
                      <a:pt x="206" y="291"/>
                      <a:pt x="1" y="869"/>
                      <a:pt x="224" y="1316"/>
                    </a:cubicBezTo>
                    <a:lnTo>
                      <a:pt x="1846" y="4466"/>
                    </a:lnTo>
                    <a:cubicBezTo>
                      <a:pt x="1932" y="4682"/>
                      <a:pt x="2130" y="4821"/>
                      <a:pt x="2344" y="4821"/>
                    </a:cubicBezTo>
                    <a:cubicBezTo>
                      <a:pt x="2408" y="4821"/>
                      <a:pt x="2472" y="4809"/>
                      <a:pt x="2536" y="4783"/>
                    </a:cubicBezTo>
                    <a:lnTo>
                      <a:pt x="3020" y="4615"/>
                    </a:lnTo>
                    <a:cubicBezTo>
                      <a:pt x="3393" y="4466"/>
                      <a:pt x="3561" y="3926"/>
                      <a:pt x="3356" y="3516"/>
                    </a:cubicBezTo>
                    <a:lnTo>
                      <a:pt x="1846" y="366"/>
                    </a:lnTo>
                    <a:cubicBezTo>
                      <a:pt x="1766" y="142"/>
                      <a:pt x="1534" y="0"/>
                      <a:pt x="12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532555" y="4099377"/>
                <a:ext cx="106127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14" extrusionOk="0">
                    <a:moveTo>
                      <a:pt x="1306" y="0"/>
                    </a:moveTo>
                    <a:cubicBezTo>
                      <a:pt x="1268" y="0"/>
                      <a:pt x="1231" y="4"/>
                      <a:pt x="1194" y="12"/>
                    </a:cubicBezTo>
                    <a:lnTo>
                      <a:pt x="597" y="180"/>
                    </a:lnTo>
                    <a:cubicBezTo>
                      <a:pt x="206" y="292"/>
                      <a:pt x="1" y="869"/>
                      <a:pt x="225" y="1298"/>
                    </a:cubicBezTo>
                    <a:lnTo>
                      <a:pt x="1846" y="4467"/>
                    </a:lnTo>
                    <a:cubicBezTo>
                      <a:pt x="1934" y="4686"/>
                      <a:pt x="2136" y="4813"/>
                      <a:pt x="2354" y="4813"/>
                    </a:cubicBezTo>
                    <a:cubicBezTo>
                      <a:pt x="2414" y="4813"/>
                      <a:pt x="2475" y="4804"/>
                      <a:pt x="2536" y="4783"/>
                    </a:cubicBezTo>
                    <a:lnTo>
                      <a:pt x="3020" y="4597"/>
                    </a:lnTo>
                    <a:cubicBezTo>
                      <a:pt x="3393" y="4467"/>
                      <a:pt x="3561" y="3926"/>
                      <a:pt x="3356" y="3516"/>
                    </a:cubicBezTo>
                    <a:lnTo>
                      <a:pt x="1846" y="366"/>
                    </a:lnTo>
                    <a:cubicBezTo>
                      <a:pt x="1766" y="142"/>
                      <a:pt x="1535" y="0"/>
                      <a:pt x="1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814754" y="4765697"/>
                <a:ext cx="106663" cy="143708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4822" extrusionOk="0">
                    <a:moveTo>
                      <a:pt x="1337" y="1"/>
                    </a:moveTo>
                    <a:cubicBezTo>
                      <a:pt x="1290" y="1"/>
                      <a:pt x="1241" y="7"/>
                      <a:pt x="1193" y="20"/>
                    </a:cubicBezTo>
                    <a:lnTo>
                      <a:pt x="615" y="188"/>
                    </a:lnTo>
                    <a:cubicBezTo>
                      <a:pt x="205" y="300"/>
                      <a:pt x="0" y="877"/>
                      <a:pt x="242" y="1306"/>
                    </a:cubicBezTo>
                    <a:lnTo>
                      <a:pt x="1845" y="4475"/>
                    </a:lnTo>
                    <a:cubicBezTo>
                      <a:pt x="1933" y="4694"/>
                      <a:pt x="2147" y="4821"/>
                      <a:pt x="2369" y="4821"/>
                    </a:cubicBezTo>
                    <a:cubicBezTo>
                      <a:pt x="2431" y="4821"/>
                      <a:pt x="2493" y="4812"/>
                      <a:pt x="2554" y="4791"/>
                    </a:cubicBezTo>
                    <a:lnTo>
                      <a:pt x="3038" y="4605"/>
                    </a:lnTo>
                    <a:cubicBezTo>
                      <a:pt x="3411" y="4475"/>
                      <a:pt x="3579" y="3934"/>
                      <a:pt x="3374" y="3524"/>
                    </a:cubicBezTo>
                    <a:lnTo>
                      <a:pt x="1864" y="374"/>
                    </a:lnTo>
                    <a:cubicBezTo>
                      <a:pt x="1771" y="143"/>
                      <a:pt x="1564" y="1"/>
                      <a:pt x="13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4"/>
              <p:cNvSpPr/>
              <p:nvPr/>
            </p:nvSpPr>
            <p:spPr>
              <a:xfrm>
                <a:off x="806975" y="4199692"/>
                <a:ext cx="105560" cy="143350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810" extrusionOk="0">
                    <a:moveTo>
                      <a:pt x="1311" y="0"/>
                    </a:moveTo>
                    <a:cubicBezTo>
                      <a:pt x="1266" y="0"/>
                      <a:pt x="1220" y="7"/>
                      <a:pt x="1174" y="20"/>
                    </a:cubicBezTo>
                    <a:lnTo>
                      <a:pt x="597" y="187"/>
                    </a:lnTo>
                    <a:cubicBezTo>
                      <a:pt x="187" y="299"/>
                      <a:pt x="0" y="877"/>
                      <a:pt x="205" y="1306"/>
                    </a:cubicBezTo>
                    <a:lnTo>
                      <a:pt x="1808" y="4456"/>
                    </a:lnTo>
                    <a:cubicBezTo>
                      <a:pt x="1894" y="4672"/>
                      <a:pt x="2103" y="4810"/>
                      <a:pt x="2323" y="4810"/>
                    </a:cubicBezTo>
                    <a:cubicBezTo>
                      <a:pt x="2387" y="4810"/>
                      <a:pt x="2453" y="4798"/>
                      <a:pt x="2516" y="4772"/>
                    </a:cubicBezTo>
                    <a:lnTo>
                      <a:pt x="2982" y="4605"/>
                    </a:lnTo>
                    <a:cubicBezTo>
                      <a:pt x="3355" y="4456"/>
                      <a:pt x="3541" y="3915"/>
                      <a:pt x="3336" y="3505"/>
                    </a:cubicBezTo>
                    <a:lnTo>
                      <a:pt x="1827" y="355"/>
                    </a:lnTo>
                    <a:cubicBezTo>
                      <a:pt x="1734" y="140"/>
                      <a:pt x="1528" y="0"/>
                      <a:pt x="1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4"/>
              <p:cNvSpPr/>
              <p:nvPr/>
            </p:nvSpPr>
            <p:spPr>
              <a:xfrm>
                <a:off x="1314093" y="4644283"/>
                <a:ext cx="105590" cy="143678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4821" extrusionOk="0">
                    <a:moveTo>
                      <a:pt x="1293" y="1"/>
                    </a:moveTo>
                    <a:cubicBezTo>
                      <a:pt x="1254" y="1"/>
                      <a:pt x="1214" y="4"/>
                      <a:pt x="1175" y="12"/>
                    </a:cubicBezTo>
                    <a:lnTo>
                      <a:pt x="597" y="180"/>
                    </a:lnTo>
                    <a:cubicBezTo>
                      <a:pt x="187" y="292"/>
                      <a:pt x="1" y="870"/>
                      <a:pt x="224" y="1317"/>
                    </a:cubicBezTo>
                    <a:lnTo>
                      <a:pt x="1846" y="4467"/>
                    </a:lnTo>
                    <a:cubicBezTo>
                      <a:pt x="1918" y="4683"/>
                      <a:pt x="2124" y="4821"/>
                      <a:pt x="2342" y="4821"/>
                    </a:cubicBezTo>
                    <a:cubicBezTo>
                      <a:pt x="2407" y="4821"/>
                      <a:pt x="2472" y="4809"/>
                      <a:pt x="2536" y="4784"/>
                    </a:cubicBezTo>
                    <a:lnTo>
                      <a:pt x="3002" y="4616"/>
                    </a:lnTo>
                    <a:cubicBezTo>
                      <a:pt x="3374" y="4467"/>
                      <a:pt x="3542" y="3926"/>
                      <a:pt x="3337" y="3516"/>
                    </a:cubicBezTo>
                    <a:lnTo>
                      <a:pt x="1827" y="366"/>
                    </a:lnTo>
                    <a:cubicBezTo>
                      <a:pt x="1747" y="142"/>
                      <a:pt x="1530" y="1"/>
                      <a:pt x="1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1084704" y="4599728"/>
                <a:ext cx="71109" cy="9539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201" extrusionOk="0">
                    <a:moveTo>
                      <a:pt x="893" y="0"/>
                    </a:moveTo>
                    <a:cubicBezTo>
                      <a:pt x="856" y="0"/>
                      <a:pt x="819" y="5"/>
                      <a:pt x="783" y="16"/>
                    </a:cubicBezTo>
                    <a:lnTo>
                      <a:pt x="410" y="128"/>
                    </a:lnTo>
                    <a:cubicBezTo>
                      <a:pt x="112" y="258"/>
                      <a:pt x="0" y="594"/>
                      <a:pt x="149" y="874"/>
                    </a:cubicBezTo>
                    <a:lnTo>
                      <a:pt x="1230" y="2961"/>
                    </a:lnTo>
                    <a:cubicBezTo>
                      <a:pt x="1290" y="3111"/>
                      <a:pt x="1435" y="3201"/>
                      <a:pt x="1587" y="3201"/>
                    </a:cubicBezTo>
                    <a:cubicBezTo>
                      <a:pt x="1623" y="3201"/>
                      <a:pt x="1660" y="3196"/>
                      <a:pt x="1696" y="3185"/>
                    </a:cubicBezTo>
                    <a:lnTo>
                      <a:pt x="2013" y="3054"/>
                    </a:lnTo>
                    <a:cubicBezTo>
                      <a:pt x="2274" y="2924"/>
                      <a:pt x="2386" y="2588"/>
                      <a:pt x="2255" y="2327"/>
                    </a:cubicBezTo>
                    <a:lnTo>
                      <a:pt x="1249" y="240"/>
                    </a:lnTo>
                    <a:cubicBezTo>
                      <a:pt x="1189" y="90"/>
                      <a:pt x="1044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1480748" y="4989095"/>
                <a:ext cx="71109" cy="9542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202" extrusionOk="0">
                    <a:moveTo>
                      <a:pt x="911" y="0"/>
                    </a:moveTo>
                    <a:cubicBezTo>
                      <a:pt x="875" y="0"/>
                      <a:pt x="839" y="6"/>
                      <a:pt x="802" y="17"/>
                    </a:cubicBezTo>
                    <a:lnTo>
                      <a:pt x="410" y="110"/>
                    </a:lnTo>
                    <a:cubicBezTo>
                      <a:pt x="112" y="240"/>
                      <a:pt x="0" y="594"/>
                      <a:pt x="149" y="874"/>
                    </a:cubicBezTo>
                    <a:lnTo>
                      <a:pt x="1230" y="2961"/>
                    </a:lnTo>
                    <a:cubicBezTo>
                      <a:pt x="1290" y="3112"/>
                      <a:pt x="1435" y="3201"/>
                      <a:pt x="1587" y="3201"/>
                    </a:cubicBezTo>
                    <a:cubicBezTo>
                      <a:pt x="1623" y="3201"/>
                      <a:pt x="1660" y="3196"/>
                      <a:pt x="1696" y="3185"/>
                    </a:cubicBezTo>
                    <a:lnTo>
                      <a:pt x="2013" y="3055"/>
                    </a:lnTo>
                    <a:cubicBezTo>
                      <a:pt x="2274" y="2924"/>
                      <a:pt x="2386" y="2589"/>
                      <a:pt x="2256" y="2328"/>
                    </a:cubicBezTo>
                    <a:lnTo>
                      <a:pt x="1249" y="222"/>
                    </a:lnTo>
                    <a:cubicBezTo>
                      <a:pt x="1189" y="87"/>
                      <a:pt x="1057" y="0"/>
                      <a:pt x="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4"/>
              <p:cNvSpPr/>
              <p:nvPr/>
            </p:nvSpPr>
            <p:spPr>
              <a:xfrm>
                <a:off x="1076359" y="4906334"/>
                <a:ext cx="70572" cy="95696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211" extrusionOk="0">
                    <a:moveTo>
                      <a:pt x="891" y="0"/>
                    </a:moveTo>
                    <a:cubicBezTo>
                      <a:pt x="856" y="0"/>
                      <a:pt x="820" y="6"/>
                      <a:pt x="783" y="16"/>
                    </a:cubicBezTo>
                    <a:lnTo>
                      <a:pt x="392" y="128"/>
                    </a:lnTo>
                    <a:cubicBezTo>
                      <a:pt x="113" y="240"/>
                      <a:pt x="1" y="594"/>
                      <a:pt x="150" y="874"/>
                    </a:cubicBezTo>
                    <a:lnTo>
                      <a:pt x="1231" y="2980"/>
                    </a:lnTo>
                    <a:cubicBezTo>
                      <a:pt x="1274" y="3123"/>
                      <a:pt x="1404" y="3211"/>
                      <a:pt x="1554" y="3211"/>
                    </a:cubicBezTo>
                    <a:cubicBezTo>
                      <a:pt x="1601" y="3211"/>
                      <a:pt x="1649" y="3202"/>
                      <a:pt x="1697" y="3185"/>
                    </a:cubicBezTo>
                    <a:lnTo>
                      <a:pt x="2014" y="3073"/>
                    </a:lnTo>
                    <a:cubicBezTo>
                      <a:pt x="2275" y="2924"/>
                      <a:pt x="2368" y="2607"/>
                      <a:pt x="2237" y="2346"/>
                    </a:cubicBezTo>
                    <a:lnTo>
                      <a:pt x="1231" y="240"/>
                    </a:lnTo>
                    <a:cubicBezTo>
                      <a:pt x="1171" y="90"/>
                      <a:pt x="1038" y="0"/>
                      <a:pt x="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4"/>
              <p:cNvSpPr/>
              <p:nvPr/>
            </p:nvSpPr>
            <p:spPr>
              <a:xfrm>
                <a:off x="631439" y="4970767"/>
                <a:ext cx="70572" cy="95428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202" extrusionOk="0">
                    <a:moveTo>
                      <a:pt x="891" y="0"/>
                    </a:moveTo>
                    <a:cubicBezTo>
                      <a:pt x="856" y="0"/>
                      <a:pt x="820" y="6"/>
                      <a:pt x="783" y="17"/>
                    </a:cubicBezTo>
                    <a:lnTo>
                      <a:pt x="392" y="128"/>
                    </a:lnTo>
                    <a:cubicBezTo>
                      <a:pt x="112" y="259"/>
                      <a:pt x="0" y="594"/>
                      <a:pt x="150" y="874"/>
                    </a:cubicBezTo>
                    <a:lnTo>
                      <a:pt x="1212" y="2980"/>
                    </a:lnTo>
                    <a:cubicBezTo>
                      <a:pt x="1272" y="3115"/>
                      <a:pt x="1416" y="3201"/>
                      <a:pt x="1567" y="3201"/>
                    </a:cubicBezTo>
                    <a:cubicBezTo>
                      <a:pt x="1604" y="3201"/>
                      <a:pt x="1641" y="3196"/>
                      <a:pt x="1678" y="3185"/>
                    </a:cubicBezTo>
                    <a:lnTo>
                      <a:pt x="2013" y="3055"/>
                    </a:lnTo>
                    <a:cubicBezTo>
                      <a:pt x="2274" y="2924"/>
                      <a:pt x="2368" y="2589"/>
                      <a:pt x="2237" y="2328"/>
                    </a:cubicBezTo>
                    <a:lnTo>
                      <a:pt x="1231" y="240"/>
                    </a:lnTo>
                    <a:cubicBezTo>
                      <a:pt x="1171" y="90"/>
                      <a:pt x="1038" y="0"/>
                      <a:pt x="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363694" y="4347780"/>
                <a:ext cx="71139" cy="95457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3203" extrusionOk="0">
                    <a:moveTo>
                      <a:pt x="866" y="0"/>
                    </a:moveTo>
                    <a:cubicBezTo>
                      <a:pt x="839" y="0"/>
                      <a:pt x="811" y="3"/>
                      <a:pt x="784" y="8"/>
                    </a:cubicBezTo>
                    <a:lnTo>
                      <a:pt x="392" y="139"/>
                    </a:lnTo>
                    <a:cubicBezTo>
                      <a:pt x="113" y="251"/>
                      <a:pt x="1" y="605"/>
                      <a:pt x="150" y="884"/>
                    </a:cubicBezTo>
                    <a:lnTo>
                      <a:pt x="1231" y="2972"/>
                    </a:lnTo>
                    <a:cubicBezTo>
                      <a:pt x="1274" y="3115"/>
                      <a:pt x="1404" y="3203"/>
                      <a:pt x="1555" y="3203"/>
                    </a:cubicBezTo>
                    <a:cubicBezTo>
                      <a:pt x="1601" y="3203"/>
                      <a:pt x="1649" y="3194"/>
                      <a:pt x="1697" y="3177"/>
                    </a:cubicBezTo>
                    <a:lnTo>
                      <a:pt x="2014" y="3065"/>
                    </a:lnTo>
                    <a:cubicBezTo>
                      <a:pt x="2275" y="2935"/>
                      <a:pt x="2387" y="2599"/>
                      <a:pt x="2237" y="2338"/>
                    </a:cubicBezTo>
                    <a:lnTo>
                      <a:pt x="1231" y="232"/>
                    </a:lnTo>
                    <a:cubicBezTo>
                      <a:pt x="1167" y="89"/>
                      <a:pt x="1023" y="0"/>
                      <a:pt x="8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635880" y="4518308"/>
                <a:ext cx="70036" cy="95726"/>
              </a:xfrm>
              <a:custGeom>
                <a:avLst/>
                <a:gdLst/>
                <a:ahLst/>
                <a:cxnLst/>
                <a:rect l="l" t="t" r="r" b="b"/>
                <a:pathLst>
                  <a:path w="2350" h="3212" extrusionOk="0">
                    <a:moveTo>
                      <a:pt x="865" y="0"/>
                    </a:moveTo>
                    <a:cubicBezTo>
                      <a:pt x="838" y="0"/>
                      <a:pt x="811" y="3"/>
                      <a:pt x="783" y="8"/>
                    </a:cubicBezTo>
                    <a:lnTo>
                      <a:pt x="392" y="120"/>
                    </a:lnTo>
                    <a:cubicBezTo>
                      <a:pt x="112" y="251"/>
                      <a:pt x="1" y="586"/>
                      <a:pt x="150" y="866"/>
                    </a:cubicBezTo>
                    <a:lnTo>
                      <a:pt x="1193" y="2972"/>
                    </a:lnTo>
                    <a:cubicBezTo>
                      <a:pt x="1253" y="3122"/>
                      <a:pt x="1398" y="3212"/>
                      <a:pt x="1550" y="3212"/>
                    </a:cubicBezTo>
                    <a:cubicBezTo>
                      <a:pt x="1586" y="3212"/>
                      <a:pt x="1623" y="3206"/>
                      <a:pt x="1659" y="3195"/>
                    </a:cubicBezTo>
                    <a:lnTo>
                      <a:pt x="1995" y="3065"/>
                    </a:lnTo>
                    <a:cubicBezTo>
                      <a:pt x="2256" y="2935"/>
                      <a:pt x="2349" y="2599"/>
                      <a:pt x="2219" y="2338"/>
                    </a:cubicBezTo>
                    <a:lnTo>
                      <a:pt x="1212" y="251"/>
                    </a:lnTo>
                    <a:cubicBezTo>
                      <a:pt x="1164" y="91"/>
                      <a:pt x="1021" y="0"/>
                      <a:pt x="8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4"/>
              <p:cNvSpPr/>
              <p:nvPr/>
            </p:nvSpPr>
            <p:spPr>
              <a:xfrm>
                <a:off x="212626" y="4944779"/>
                <a:ext cx="105560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814" extrusionOk="0">
                    <a:moveTo>
                      <a:pt x="1292" y="1"/>
                    </a:moveTo>
                    <a:cubicBezTo>
                      <a:pt x="1253" y="1"/>
                      <a:pt x="1214" y="5"/>
                      <a:pt x="1175" y="13"/>
                    </a:cubicBezTo>
                    <a:lnTo>
                      <a:pt x="597" y="180"/>
                    </a:lnTo>
                    <a:cubicBezTo>
                      <a:pt x="187" y="292"/>
                      <a:pt x="0" y="870"/>
                      <a:pt x="224" y="1299"/>
                    </a:cubicBezTo>
                    <a:lnTo>
                      <a:pt x="1845" y="4467"/>
                    </a:lnTo>
                    <a:cubicBezTo>
                      <a:pt x="1933" y="4686"/>
                      <a:pt x="2135" y="4814"/>
                      <a:pt x="2353" y="4814"/>
                    </a:cubicBezTo>
                    <a:cubicBezTo>
                      <a:pt x="2413" y="4814"/>
                      <a:pt x="2475" y="4804"/>
                      <a:pt x="2535" y="4784"/>
                    </a:cubicBezTo>
                    <a:lnTo>
                      <a:pt x="3001" y="4598"/>
                    </a:lnTo>
                    <a:cubicBezTo>
                      <a:pt x="3374" y="4467"/>
                      <a:pt x="3542" y="3927"/>
                      <a:pt x="3337" y="3517"/>
                    </a:cubicBezTo>
                    <a:lnTo>
                      <a:pt x="1827" y="367"/>
                    </a:lnTo>
                    <a:cubicBezTo>
                      <a:pt x="1747" y="142"/>
                      <a:pt x="1529" y="1"/>
                      <a:pt x="1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oogle Shape;580;p25"/>
          <p:cNvGrpSpPr/>
          <p:nvPr/>
        </p:nvGrpSpPr>
        <p:grpSpPr>
          <a:xfrm flipH="1">
            <a:off x="-927460" y="4233763"/>
            <a:ext cx="2745523" cy="2572125"/>
            <a:chOff x="7241447" y="4233763"/>
            <a:chExt cx="2745523" cy="2572125"/>
          </a:xfrm>
        </p:grpSpPr>
        <p:sp>
          <p:nvSpPr>
            <p:cNvPr id="581" name="Google Shape;581;p25"/>
            <p:cNvSpPr/>
            <p:nvPr/>
          </p:nvSpPr>
          <p:spPr>
            <a:xfrm rot="10424114">
              <a:off x="7360116" y="4363710"/>
              <a:ext cx="2508184" cy="2312232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5"/>
            <p:cNvSpPr/>
            <p:nvPr/>
          </p:nvSpPr>
          <p:spPr>
            <a:xfrm rot="10424114">
              <a:off x="7814649" y="4659022"/>
              <a:ext cx="2064825" cy="1900676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25"/>
          <p:cNvGrpSpPr/>
          <p:nvPr/>
        </p:nvGrpSpPr>
        <p:grpSpPr>
          <a:xfrm>
            <a:off x="7216927" y="-2185263"/>
            <a:ext cx="3798743" cy="3692153"/>
            <a:chOff x="6902090" y="-2185263"/>
            <a:chExt cx="3798743" cy="3692153"/>
          </a:xfrm>
        </p:grpSpPr>
        <p:sp>
          <p:nvSpPr>
            <p:cNvPr id="584" name="Google Shape;584;p25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5" name="Google Shape;585;p25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586" name="Google Shape;586;p25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5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5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5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5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5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5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5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5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5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26"/>
          <p:cNvGrpSpPr/>
          <p:nvPr/>
        </p:nvGrpSpPr>
        <p:grpSpPr>
          <a:xfrm>
            <a:off x="7355747" y="4233763"/>
            <a:ext cx="2745523" cy="2572125"/>
            <a:chOff x="7241447" y="4233763"/>
            <a:chExt cx="2745523" cy="2572125"/>
          </a:xfrm>
        </p:grpSpPr>
        <p:sp>
          <p:nvSpPr>
            <p:cNvPr id="598" name="Google Shape;598;p26"/>
            <p:cNvSpPr/>
            <p:nvPr/>
          </p:nvSpPr>
          <p:spPr>
            <a:xfrm rot="10424114">
              <a:off x="7360116" y="4363710"/>
              <a:ext cx="2508184" cy="2312232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6"/>
            <p:cNvSpPr/>
            <p:nvPr/>
          </p:nvSpPr>
          <p:spPr>
            <a:xfrm rot="10424114">
              <a:off x="7814649" y="4659022"/>
              <a:ext cx="2064825" cy="1900676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26"/>
          <p:cNvGrpSpPr/>
          <p:nvPr/>
        </p:nvGrpSpPr>
        <p:grpSpPr>
          <a:xfrm flipH="1">
            <a:off x="-1841860" y="-2185263"/>
            <a:ext cx="3798743" cy="3692153"/>
            <a:chOff x="6902090" y="-2185263"/>
            <a:chExt cx="3798743" cy="3692153"/>
          </a:xfrm>
        </p:grpSpPr>
        <p:sp>
          <p:nvSpPr>
            <p:cNvPr id="601" name="Google Shape;601;p26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2" name="Google Shape;602;p26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603" name="Google Shape;603;p26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6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6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6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6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6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6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6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6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6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2A2C-005B-4242-89C4-B88F843E54A9}" type="datetimeFigureOut">
              <a:rPr lang="id-ID" smtClean="0"/>
              <a:t>26/09/2022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5E29-7411-4113-B28D-A84F0EA19C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124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8" r:id="rId4"/>
    <p:sldLayoutId id="2147483669" r:id="rId5"/>
    <p:sldLayoutId id="2147483670" r:id="rId6"/>
    <p:sldLayoutId id="2147483671" r:id="rId7"/>
    <p:sldLayoutId id="2147483672" r:id="rId8"/>
    <p:sldLayoutId id="2147483677" r:id="rId9"/>
    <p:sldLayoutId id="214748367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p57"/>
          <p:cNvSpPr txBox="1">
            <a:spLocks noGrp="1"/>
          </p:cNvSpPr>
          <p:nvPr>
            <p:ph type="title"/>
          </p:nvPr>
        </p:nvSpPr>
        <p:spPr>
          <a:xfrm>
            <a:off x="695955" y="430932"/>
            <a:ext cx="7704000" cy="176119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4800" cap="all" dirty="0" err="1" smtClean="0">
                <a:latin typeface="Amatic SC" panose="020B0604020202020204" charset="-79"/>
                <a:cs typeface="Amatic SC" panose="020B0604020202020204" charset="-79"/>
              </a:rPr>
              <a:t>Perkembangan</a:t>
            </a:r>
            <a:r>
              <a:rPr lang="en-US" sz="4800" cap="all" dirty="0" smtClean="0">
                <a:latin typeface="Bubble Bobble" panose="02000500000000000000" pitchFamily="2" charset="0"/>
              </a:rPr>
              <a:t> </a:t>
            </a:r>
            <a:r>
              <a:rPr lang="en-US" sz="4800" dirty="0" smtClean="0">
                <a:latin typeface="Bubble Bobble" panose="02000500000000000000" pitchFamily="2" charset="0"/>
              </a:rPr>
              <a:t>PSIKO</a:t>
            </a:r>
            <a:r>
              <a:rPr lang="id-ID" sz="4800" dirty="0" smtClean="0">
                <a:latin typeface="Bubble Bobble" panose="02000500000000000000" pitchFamily="2" charset="0"/>
              </a:rPr>
              <a:t>SEKSUAL</a:t>
            </a:r>
            <a:r>
              <a:rPr lang="en-US" sz="4800" dirty="0" smtClean="0">
                <a:latin typeface="Bubble Bobble" panose="02000500000000000000" pitchFamily="2" charset="0"/>
              </a:rPr>
              <a:t> </a:t>
            </a:r>
            <a:r>
              <a:rPr lang="en-US" sz="4800" cap="all" dirty="0" smtClean="0">
                <a:latin typeface="Amatic SC" panose="020B0604020202020204" charset="-79"/>
                <a:cs typeface="Amatic SC" panose="020B0604020202020204" charset="-79"/>
              </a:rPr>
              <a:t>&amp;</a:t>
            </a:r>
            <a:r>
              <a:rPr lang="en-US" sz="4800" cap="all" dirty="0" smtClean="0">
                <a:latin typeface="Bubble Bobble" panose="02000500000000000000" pitchFamily="2" charset="0"/>
              </a:rPr>
              <a:t> </a:t>
            </a:r>
            <a:r>
              <a:rPr lang="en-US" sz="4800" dirty="0" smtClean="0">
                <a:latin typeface="Bubble Bobble" panose="02000500000000000000" pitchFamily="2" charset="0"/>
                <a:cs typeface="Amatic SC" panose="020B0604020202020204" charset="-79"/>
              </a:rPr>
              <a:t>PSIKOSOSIAL</a:t>
            </a:r>
            <a:r>
              <a:rPr lang="en-US" sz="4800" cap="all" dirty="0" smtClean="0">
                <a:latin typeface="Bubble Bobble" panose="02000500000000000000" pitchFamily="2" charset="0"/>
              </a:rPr>
              <a:t> </a:t>
            </a:r>
            <a:r>
              <a:rPr lang="en-US" sz="4800" cap="all" dirty="0" err="1" smtClean="0">
                <a:latin typeface="Amatic SC" panose="020B0604020202020204" charset="-79"/>
                <a:cs typeface="Amatic SC" panose="020B0604020202020204" charset="-79"/>
              </a:rPr>
              <a:t>Individu</a:t>
            </a:r>
            <a:endParaRPr sz="4800" dirty="0"/>
          </a:p>
        </p:txBody>
      </p:sp>
      <p:grpSp>
        <p:nvGrpSpPr>
          <p:cNvPr id="2298" name="Google Shape;2298;p57"/>
          <p:cNvGrpSpPr/>
          <p:nvPr/>
        </p:nvGrpSpPr>
        <p:grpSpPr>
          <a:xfrm>
            <a:off x="5386008" y="2858815"/>
            <a:ext cx="1477247" cy="2122225"/>
            <a:chOff x="3164850" y="2888850"/>
            <a:chExt cx="258425" cy="736150"/>
          </a:xfrm>
        </p:grpSpPr>
        <p:sp>
          <p:nvSpPr>
            <p:cNvPr id="2299" name="Google Shape;2299;p57"/>
            <p:cNvSpPr/>
            <p:nvPr/>
          </p:nvSpPr>
          <p:spPr>
            <a:xfrm>
              <a:off x="3236650" y="3586625"/>
              <a:ext cx="31525" cy="36800"/>
            </a:xfrm>
            <a:custGeom>
              <a:avLst/>
              <a:gdLst/>
              <a:ahLst/>
              <a:cxnLst/>
              <a:rect l="l" t="t" r="r" b="b"/>
              <a:pathLst>
                <a:path w="1261" h="1472" extrusionOk="0">
                  <a:moveTo>
                    <a:pt x="0" y="1"/>
                  </a:moveTo>
                  <a:lnTo>
                    <a:pt x="0" y="1472"/>
                  </a:lnTo>
                  <a:lnTo>
                    <a:pt x="1072" y="1472"/>
                  </a:lnTo>
                  <a:cubicBezTo>
                    <a:pt x="1174" y="1472"/>
                    <a:pt x="1260" y="1386"/>
                    <a:pt x="1260" y="1284"/>
                  </a:cubicBezTo>
                  <a:lnTo>
                    <a:pt x="12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7"/>
            <p:cNvSpPr/>
            <p:nvPr/>
          </p:nvSpPr>
          <p:spPr>
            <a:xfrm>
              <a:off x="3199475" y="3601300"/>
              <a:ext cx="72225" cy="23700"/>
            </a:xfrm>
            <a:custGeom>
              <a:avLst/>
              <a:gdLst/>
              <a:ahLst/>
              <a:cxnLst/>
              <a:rect l="l" t="t" r="r" b="b"/>
              <a:pathLst>
                <a:path w="2889" h="948" extrusionOk="0">
                  <a:moveTo>
                    <a:pt x="838" y="0"/>
                  </a:moveTo>
                  <a:cubicBezTo>
                    <a:pt x="408" y="0"/>
                    <a:pt x="56" y="321"/>
                    <a:pt x="9" y="736"/>
                  </a:cubicBezTo>
                  <a:lnTo>
                    <a:pt x="1" y="736"/>
                  </a:lnTo>
                  <a:lnTo>
                    <a:pt x="1" y="838"/>
                  </a:lnTo>
                  <a:lnTo>
                    <a:pt x="1" y="885"/>
                  </a:lnTo>
                  <a:lnTo>
                    <a:pt x="1" y="947"/>
                  </a:lnTo>
                  <a:lnTo>
                    <a:pt x="2888" y="947"/>
                  </a:lnTo>
                  <a:lnTo>
                    <a:pt x="2888" y="736"/>
                  </a:lnTo>
                  <a:lnTo>
                    <a:pt x="1487" y="736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7"/>
            <p:cNvSpPr/>
            <p:nvPr/>
          </p:nvSpPr>
          <p:spPr>
            <a:xfrm>
              <a:off x="3314300" y="3586625"/>
              <a:ext cx="31525" cy="36800"/>
            </a:xfrm>
            <a:custGeom>
              <a:avLst/>
              <a:gdLst/>
              <a:ahLst/>
              <a:cxnLst/>
              <a:rect l="l" t="t" r="r" b="b"/>
              <a:pathLst>
                <a:path w="1261" h="1472" extrusionOk="0">
                  <a:moveTo>
                    <a:pt x="1" y="1"/>
                  </a:moveTo>
                  <a:lnTo>
                    <a:pt x="1" y="1284"/>
                  </a:lnTo>
                  <a:cubicBezTo>
                    <a:pt x="1" y="1386"/>
                    <a:pt x="87" y="1472"/>
                    <a:pt x="189" y="1472"/>
                  </a:cubicBezTo>
                  <a:lnTo>
                    <a:pt x="1261" y="1472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7"/>
            <p:cNvSpPr/>
            <p:nvPr/>
          </p:nvSpPr>
          <p:spPr>
            <a:xfrm>
              <a:off x="3310600" y="3601300"/>
              <a:ext cx="72200" cy="23700"/>
            </a:xfrm>
            <a:custGeom>
              <a:avLst/>
              <a:gdLst/>
              <a:ahLst/>
              <a:cxnLst/>
              <a:rect l="l" t="t" r="r" b="b"/>
              <a:pathLst>
                <a:path w="2888" h="948" extrusionOk="0">
                  <a:moveTo>
                    <a:pt x="1409" y="0"/>
                  </a:moveTo>
                  <a:lnTo>
                    <a:pt x="1409" y="736"/>
                  </a:lnTo>
                  <a:lnTo>
                    <a:pt x="0" y="736"/>
                  </a:lnTo>
                  <a:lnTo>
                    <a:pt x="0" y="947"/>
                  </a:lnTo>
                  <a:lnTo>
                    <a:pt x="2887" y="947"/>
                  </a:lnTo>
                  <a:lnTo>
                    <a:pt x="2887" y="885"/>
                  </a:lnTo>
                  <a:lnTo>
                    <a:pt x="2887" y="838"/>
                  </a:lnTo>
                  <a:lnTo>
                    <a:pt x="2887" y="736"/>
                  </a:lnTo>
                  <a:lnTo>
                    <a:pt x="2880" y="736"/>
                  </a:lnTo>
                  <a:cubicBezTo>
                    <a:pt x="2833" y="321"/>
                    <a:pt x="2480" y="0"/>
                    <a:pt x="2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7"/>
            <p:cNvSpPr/>
            <p:nvPr/>
          </p:nvSpPr>
          <p:spPr>
            <a:xfrm>
              <a:off x="3223750" y="3241950"/>
              <a:ext cx="132825" cy="346850"/>
            </a:xfrm>
            <a:custGeom>
              <a:avLst/>
              <a:gdLst/>
              <a:ahLst/>
              <a:cxnLst/>
              <a:rect l="l" t="t" r="r" b="b"/>
              <a:pathLst>
                <a:path w="5313" h="13874" extrusionOk="0">
                  <a:moveTo>
                    <a:pt x="250" y="1"/>
                  </a:moveTo>
                  <a:cubicBezTo>
                    <a:pt x="188" y="32"/>
                    <a:pt x="16" y="48"/>
                    <a:pt x="16" y="110"/>
                  </a:cubicBezTo>
                  <a:lnTo>
                    <a:pt x="24" y="760"/>
                  </a:lnTo>
                  <a:lnTo>
                    <a:pt x="0" y="760"/>
                  </a:lnTo>
                  <a:lnTo>
                    <a:pt x="180" y="13702"/>
                  </a:lnTo>
                  <a:cubicBezTo>
                    <a:pt x="188" y="13795"/>
                    <a:pt x="266" y="13874"/>
                    <a:pt x="360" y="13874"/>
                  </a:cubicBezTo>
                  <a:lnTo>
                    <a:pt x="1980" y="13874"/>
                  </a:lnTo>
                  <a:cubicBezTo>
                    <a:pt x="2074" y="13874"/>
                    <a:pt x="2152" y="13803"/>
                    <a:pt x="2152" y="13709"/>
                  </a:cubicBezTo>
                  <a:lnTo>
                    <a:pt x="2606" y="3741"/>
                  </a:lnTo>
                  <a:lnTo>
                    <a:pt x="2778" y="3741"/>
                  </a:lnTo>
                  <a:lnTo>
                    <a:pt x="3153" y="13709"/>
                  </a:lnTo>
                  <a:cubicBezTo>
                    <a:pt x="3161" y="13803"/>
                    <a:pt x="3239" y="13874"/>
                    <a:pt x="3333" y="13874"/>
                  </a:cubicBezTo>
                  <a:lnTo>
                    <a:pt x="5141" y="13874"/>
                  </a:lnTo>
                  <a:cubicBezTo>
                    <a:pt x="5235" y="13874"/>
                    <a:pt x="5313" y="13795"/>
                    <a:pt x="5313" y="13702"/>
                  </a:cubicBezTo>
                  <a:lnTo>
                    <a:pt x="5211" y="361"/>
                  </a:lnTo>
                  <a:cubicBezTo>
                    <a:pt x="5211" y="267"/>
                    <a:pt x="250" y="1"/>
                    <a:pt x="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7"/>
            <p:cNvSpPr/>
            <p:nvPr/>
          </p:nvSpPr>
          <p:spPr>
            <a:xfrm>
              <a:off x="3198125" y="3214875"/>
              <a:ext cx="46375" cy="61350"/>
            </a:xfrm>
            <a:custGeom>
              <a:avLst/>
              <a:gdLst/>
              <a:ahLst/>
              <a:cxnLst/>
              <a:rect l="l" t="t" r="r" b="b"/>
              <a:pathLst>
                <a:path w="1855" h="2454" extrusionOk="0">
                  <a:moveTo>
                    <a:pt x="1143" y="0"/>
                  </a:moveTo>
                  <a:cubicBezTo>
                    <a:pt x="927" y="0"/>
                    <a:pt x="714" y="93"/>
                    <a:pt x="571" y="262"/>
                  </a:cubicBezTo>
                  <a:cubicBezTo>
                    <a:pt x="563" y="270"/>
                    <a:pt x="556" y="278"/>
                    <a:pt x="548" y="286"/>
                  </a:cubicBezTo>
                  <a:cubicBezTo>
                    <a:pt x="336" y="521"/>
                    <a:pt x="368" y="826"/>
                    <a:pt x="368" y="826"/>
                  </a:cubicBezTo>
                  <a:cubicBezTo>
                    <a:pt x="266" y="982"/>
                    <a:pt x="133" y="1131"/>
                    <a:pt x="24" y="1295"/>
                  </a:cubicBezTo>
                  <a:cubicBezTo>
                    <a:pt x="8" y="1311"/>
                    <a:pt x="0" y="1326"/>
                    <a:pt x="0" y="1350"/>
                  </a:cubicBezTo>
                  <a:cubicBezTo>
                    <a:pt x="0" y="1373"/>
                    <a:pt x="16" y="1389"/>
                    <a:pt x="31" y="1405"/>
                  </a:cubicBezTo>
                  <a:cubicBezTo>
                    <a:pt x="77" y="1451"/>
                    <a:pt x="134" y="1470"/>
                    <a:pt x="191" y="1470"/>
                  </a:cubicBezTo>
                  <a:cubicBezTo>
                    <a:pt x="252" y="1470"/>
                    <a:pt x="312" y="1449"/>
                    <a:pt x="360" y="1413"/>
                  </a:cubicBezTo>
                  <a:cubicBezTo>
                    <a:pt x="423" y="1366"/>
                    <a:pt x="470" y="1311"/>
                    <a:pt x="516" y="1256"/>
                  </a:cubicBezTo>
                  <a:cubicBezTo>
                    <a:pt x="540" y="1225"/>
                    <a:pt x="634" y="1123"/>
                    <a:pt x="634" y="1084"/>
                  </a:cubicBezTo>
                  <a:lnTo>
                    <a:pt x="634" y="1084"/>
                  </a:lnTo>
                  <a:cubicBezTo>
                    <a:pt x="634" y="1084"/>
                    <a:pt x="665" y="1280"/>
                    <a:pt x="438" y="2187"/>
                  </a:cubicBezTo>
                  <a:cubicBezTo>
                    <a:pt x="399" y="2344"/>
                    <a:pt x="665" y="2406"/>
                    <a:pt x="665" y="2406"/>
                  </a:cubicBezTo>
                  <a:cubicBezTo>
                    <a:pt x="727" y="2439"/>
                    <a:pt x="787" y="2453"/>
                    <a:pt x="843" y="2453"/>
                  </a:cubicBezTo>
                  <a:cubicBezTo>
                    <a:pt x="1413" y="2453"/>
                    <a:pt x="1698" y="951"/>
                    <a:pt x="1698" y="951"/>
                  </a:cubicBezTo>
                  <a:lnTo>
                    <a:pt x="1854" y="106"/>
                  </a:lnTo>
                  <a:lnTo>
                    <a:pt x="1275" y="12"/>
                  </a:lnTo>
                  <a:cubicBezTo>
                    <a:pt x="1232" y="4"/>
                    <a:pt x="1187" y="0"/>
                    <a:pt x="1143" y="0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7"/>
            <p:cNvSpPr/>
            <p:nvPr/>
          </p:nvSpPr>
          <p:spPr>
            <a:xfrm>
              <a:off x="3167400" y="3125575"/>
              <a:ext cx="51875" cy="97250"/>
            </a:xfrm>
            <a:custGeom>
              <a:avLst/>
              <a:gdLst/>
              <a:ahLst/>
              <a:cxnLst/>
              <a:rect l="l" t="t" r="r" b="b"/>
              <a:pathLst>
                <a:path w="2075" h="3890" extrusionOk="0">
                  <a:moveTo>
                    <a:pt x="329" y="0"/>
                  </a:moveTo>
                  <a:lnTo>
                    <a:pt x="329" y="32"/>
                  </a:lnTo>
                  <a:lnTo>
                    <a:pt x="149" y="885"/>
                  </a:lnTo>
                  <a:lnTo>
                    <a:pt x="63" y="1315"/>
                  </a:lnTo>
                  <a:cubicBezTo>
                    <a:pt x="1" y="1581"/>
                    <a:pt x="1" y="1863"/>
                    <a:pt x="71" y="2129"/>
                  </a:cubicBezTo>
                  <a:cubicBezTo>
                    <a:pt x="141" y="2395"/>
                    <a:pt x="274" y="2637"/>
                    <a:pt x="447" y="2841"/>
                  </a:cubicBezTo>
                  <a:cubicBezTo>
                    <a:pt x="540" y="2942"/>
                    <a:pt x="642" y="3036"/>
                    <a:pt x="752" y="3107"/>
                  </a:cubicBezTo>
                  <a:lnTo>
                    <a:pt x="932" y="3232"/>
                  </a:lnTo>
                  <a:lnTo>
                    <a:pt x="1659" y="3709"/>
                  </a:lnTo>
                  <a:cubicBezTo>
                    <a:pt x="1753" y="3772"/>
                    <a:pt x="1839" y="3827"/>
                    <a:pt x="1933" y="3889"/>
                  </a:cubicBezTo>
                  <a:cubicBezTo>
                    <a:pt x="1957" y="3349"/>
                    <a:pt x="1980" y="2755"/>
                    <a:pt x="2004" y="2160"/>
                  </a:cubicBezTo>
                  <a:lnTo>
                    <a:pt x="1659" y="1878"/>
                  </a:lnTo>
                  <a:cubicBezTo>
                    <a:pt x="1644" y="1863"/>
                    <a:pt x="1644" y="1855"/>
                    <a:pt x="1636" y="1839"/>
                  </a:cubicBezTo>
                  <a:cubicBezTo>
                    <a:pt x="1636" y="1823"/>
                    <a:pt x="1628" y="1800"/>
                    <a:pt x="1636" y="1784"/>
                  </a:cubicBezTo>
                  <a:cubicBezTo>
                    <a:pt x="1636" y="1761"/>
                    <a:pt x="1792" y="1315"/>
                    <a:pt x="1792" y="1315"/>
                  </a:cubicBezTo>
                  <a:lnTo>
                    <a:pt x="2066" y="486"/>
                  </a:lnTo>
                  <a:lnTo>
                    <a:pt x="2074" y="454"/>
                  </a:lnTo>
                  <a:cubicBezTo>
                    <a:pt x="2074" y="446"/>
                    <a:pt x="2074" y="439"/>
                    <a:pt x="2074" y="431"/>
                  </a:cubicBezTo>
                  <a:lnTo>
                    <a:pt x="329" y="0"/>
                  </a:ln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7"/>
            <p:cNvSpPr/>
            <p:nvPr/>
          </p:nvSpPr>
          <p:spPr>
            <a:xfrm>
              <a:off x="3197725" y="3162150"/>
              <a:ext cx="12350" cy="10975"/>
            </a:xfrm>
            <a:custGeom>
              <a:avLst/>
              <a:gdLst/>
              <a:ahLst/>
              <a:cxnLst/>
              <a:rect l="l" t="t" r="r" b="b"/>
              <a:pathLst>
                <a:path w="494" h="439" extrusionOk="0">
                  <a:moveTo>
                    <a:pt x="0" y="1"/>
                  </a:moveTo>
                  <a:lnTo>
                    <a:pt x="446" y="439"/>
                  </a:lnTo>
                  <a:cubicBezTo>
                    <a:pt x="399" y="274"/>
                    <a:pt x="493" y="110"/>
                    <a:pt x="493" y="1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7"/>
            <p:cNvSpPr/>
            <p:nvPr/>
          </p:nvSpPr>
          <p:spPr>
            <a:xfrm>
              <a:off x="3166225" y="3019550"/>
              <a:ext cx="227725" cy="269775"/>
            </a:xfrm>
            <a:custGeom>
              <a:avLst/>
              <a:gdLst/>
              <a:ahLst/>
              <a:cxnLst/>
              <a:rect l="l" t="t" r="r" b="b"/>
              <a:pathLst>
                <a:path w="9109" h="10791" extrusionOk="0">
                  <a:moveTo>
                    <a:pt x="5619" y="1"/>
                  </a:moveTo>
                  <a:cubicBezTo>
                    <a:pt x="4961" y="1"/>
                    <a:pt x="4304" y="16"/>
                    <a:pt x="3647" y="47"/>
                  </a:cubicBezTo>
                  <a:cubicBezTo>
                    <a:pt x="2700" y="87"/>
                    <a:pt x="1746" y="673"/>
                    <a:pt x="1112" y="1354"/>
                  </a:cubicBezTo>
                  <a:cubicBezTo>
                    <a:pt x="885" y="1597"/>
                    <a:pt x="689" y="1863"/>
                    <a:pt x="556" y="2168"/>
                  </a:cubicBezTo>
                  <a:cubicBezTo>
                    <a:pt x="486" y="2309"/>
                    <a:pt x="1" y="4155"/>
                    <a:pt x="24" y="4155"/>
                  </a:cubicBezTo>
                  <a:lnTo>
                    <a:pt x="376" y="4241"/>
                  </a:lnTo>
                  <a:lnTo>
                    <a:pt x="2121" y="4672"/>
                  </a:lnTo>
                  <a:cubicBezTo>
                    <a:pt x="2121" y="4680"/>
                    <a:pt x="2121" y="4687"/>
                    <a:pt x="2121" y="4695"/>
                  </a:cubicBezTo>
                  <a:cubicBezTo>
                    <a:pt x="2098" y="5251"/>
                    <a:pt x="2074" y="5830"/>
                    <a:pt x="2051" y="6401"/>
                  </a:cubicBezTo>
                  <a:cubicBezTo>
                    <a:pt x="2027" y="6996"/>
                    <a:pt x="2004" y="7590"/>
                    <a:pt x="1980" y="8130"/>
                  </a:cubicBezTo>
                  <a:cubicBezTo>
                    <a:pt x="1933" y="9241"/>
                    <a:pt x="1902" y="10157"/>
                    <a:pt x="1886" y="10564"/>
                  </a:cubicBezTo>
                  <a:cubicBezTo>
                    <a:pt x="1886" y="10689"/>
                    <a:pt x="1972" y="10790"/>
                    <a:pt x="2090" y="10790"/>
                  </a:cubicBezTo>
                  <a:cubicBezTo>
                    <a:pt x="3052" y="10790"/>
                    <a:pt x="6495" y="10744"/>
                    <a:pt x="7645" y="10728"/>
                  </a:cubicBezTo>
                  <a:cubicBezTo>
                    <a:pt x="7856" y="10728"/>
                    <a:pt x="8029" y="10564"/>
                    <a:pt x="8036" y="10352"/>
                  </a:cubicBezTo>
                  <a:cubicBezTo>
                    <a:pt x="8083" y="9171"/>
                    <a:pt x="8232" y="5485"/>
                    <a:pt x="8271" y="3545"/>
                  </a:cubicBezTo>
                  <a:lnTo>
                    <a:pt x="9069" y="2637"/>
                  </a:lnTo>
                  <a:cubicBezTo>
                    <a:pt x="9108" y="814"/>
                    <a:pt x="8083" y="368"/>
                    <a:pt x="7176" y="71"/>
                  </a:cubicBezTo>
                  <a:cubicBezTo>
                    <a:pt x="7004" y="16"/>
                    <a:pt x="6792" y="24"/>
                    <a:pt x="6612" y="16"/>
                  </a:cubicBezTo>
                  <a:cubicBezTo>
                    <a:pt x="6284" y="8"/>
                    <a:pt x="5955" y="1"/>
                    <a:pt x="56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7"/>
            <p:cNvSpPr/>
            <p:nvPr/>
          </p:nvSpPr>
          <p:spPr>
            <a:xfrm>
              <a:off x="3344425" y="2986700"/>
              <a:ext cx="35625" cy="66325"/>
            </a:xfrm>
            <a:custGeom>
              <a:avLst/>
              <a:gdLst/>
              <a:ahLst/>
              <a:cxnLst/>
              <a:rect l="l" t="t" r="r" b="b"/>
              <a:pathLst>
                <a:path w="1425" h="2653" extrusionOk="0">
                  <a:moveTo>
                    <a:pt x="361" y="0"/>
                  </a:moveTo>
                  <a:cubicBezTo>
                    <a:pt x="165" y="0"/>
                    <a:pt x="1" y="157"/>
                    <a:pt x="1" y="352"/>
                  </a:cubicBezTo>
                  <a:lnTo>
                    <a:pt x="1" y="2300"/>
                  </a:lnTo>
                  <a:cubicBezTo>
                    <a:pt x="1" y="2496"/>
                    <a:pt x="165" y="2653"/>
                    <a:pt x="361" y="2653"/>
                  </a:cubicBezTo>
                  <a:lnTo>
                    <a:pt x="1065" y="2653"/>
                  </a:lnTo>
                  <a:cubicBezTo>
                    <a:pt x="1268" y="2653"/>
                    <a:pt x="1425" y="2496"/>
                    <a:pt x="1425" y="2300"/>
                  </a:cubicBezTo>
                  <a:lnTo>
                    <a:pt x="1425" y="352"/>
                  </a:lnTo>
                  <a:cubicBezTo>
                    <a:pt x="1425" y="157"/>
                    <a:pt x="1268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7"/>
            <p:cNvSpPr/>
            <p:nvPr/>
          </p:nvSpPr>
          <p:spPr>
            <a:xfrm>
              <a:off x="3342275" y="2999750"/>
              <a:ext cx="81000" cy="164750"/>
            </a:xfrm>
            <a:custGeom>
              <a:avLst/>
              <a:gdLst/>
              <a:ahLst/>
              <a:cxnLst/>
              <a:rect l="l" t="t" r="r" b="b"/>
              <a:pathLst>
                <a:path w="3240" h="6590" extrusionOk="0">
                  <a:moveTo>
                    <a:pt x="1628" y="1"/>
                  </a:moveTo>
                  <a:cubicBezTo>
                    <a:pt x="1494" y="1"/>
                    <a:pt x="1314" y="108"/>
                    <a:pt x="1292" y="339"/>
                  </a:cubicBezTo>
                  <a:cubicBezTo>
                    <a:pt x="1253" y="738"/>
                    <a:pt x="1182" y="761"/>
                    <a:pt x="1182" y="761"/>
                  </a:cubicBezTo>
                  <a:cubicBezTo>
                    <a:pt x="1182" y="761"/>
                    <a:pt x="1132" y="823"/>
                    <a:pt x="898" y="823"/>
                  </a:cubicBezTo>
                  <a:cubicBezTo>
                    <a:pt x="856" y="823"/>
                    <a:pt x="807" y="821"/>
                    <a:pt x="752" y="816"/>
                  </a:cubicBezTo>
                  <a:cubicBezTo>
                    <a:pt x="699" y="809"/>
                    <a:pt x="645" y="806"/>
                    <a:pt x="591" y="806"/>
                  </a:cubicBezTo>
                  <a:cubicBezTo>
                    <a:pt x="457" y="806"/>
                    <a:pt x="326" y="825"/>
                    <a:pt x="220" y="847"/>
                  </a:cubicBezTo>
                  <a:cubicBezTo>
                    <a:pt x="95" y="871"/>
                    <a:pt x="16" y="996"/>
                    <a:pt x="32" y="1121"/>
                  </a:cubicBezTo>
                  <a:cubicBezTo>
                    <a:pt x="46" y="1213"/>
                    <a:pt x="131" y="1280"/>
                    <a:pt x="223" y="1280"/>
                  </a:cubicBezTo>
                  <a:cubicBezTo>
                    <a:pt x="223" y="1280"/>
                    <a:pt x="223" y="1280"/>
                    <a:pt x="223" y="1280"/>
                  </a:cubicBezTo>
                  <a:lnTo>
                    <a:pt x="223" y="1280"/>
                  </a:lnTo>
                  <a:lnTo>
                    <a:pt x="188" y="1285"/>
                  </a:lnTo>
                  <a:cubicBezTo>
                    <a:pt x="79" y="1309"/>
                    <a:pt x="1" y="1411"/>
                    <a:pt x="16" y="1520"/>
                  </a:cubicBezTo>
                  <a:lnTo>
                    <a:pt x="24" y="1559"/>
                  </a:lnTo>
                  <a:cubicBezTo>
                    <a:pt x="38" y="1659"/>
                    <a:pt x="130" y="1726"/>
                    <a:pt x="228" y="1726"/>
                  </a:cubicBezTo>
                  <a:cubicBezTo>
                    <a:pt x="238" y="1726"/>
                    <a:pt x="249" y="1725"/>
                    <a:pt x="259" y="1724"/>
                  </a:cubicBezTo>
                  <a:lnTo>
                    <a:pt x="326" y="1713"/>
                  </a:lnTo>
                  <a:lnTo>
                    <a:pt x="326" y="1713"/>
                  </a:lnTo>
                  <a:cubicBezTo>
                    <a:pt x="250" y="1737"/>
                    <a:pt x="197" y="1817"/>
                    <a:pt x="212" y="1904"/>
                  </a:cubicBezTo>
                  <a:lnTo>
                    <a:pt x="212" y="1927"/>
                  </a:lnTo>
                  <a:cubicBezTo>
                    <a:pt x="234" y="2042"/>
                    <a:pt x="335" y="2125"/>
                    <a:pt x="449" y="2125"/>
                  </a:cubicBezTo>
                  <a:cubicBezTo>
                    <a:pt x="458" y="2125"/>
                    <a:pt x="468" y="2124"/>
                    <a:pt x="478" y="2123"/>
                  </a:cubicBezTo>
                  <a:lnTo>
                    <a:pt x="567" y="2107"/>
                  </a:lnTo>
                  <a:lnTo>
                    <a:pt x="567" y="2107"/>
                  </a:lnTo>
                  <a:cubicBezTo>
                    <a:pt x="538" y="2121"/>
                    <a:pt x="519" y="2153"/>
                    <a:pt x="525" y="2185"/>
                  </a:cubicBezTo>
                  <a:cubicBezTo>
                    <a:pt x="547" y="2315"/>
                    <a:pt x="655" y="2398"/>
                    <a:pt x="782" y="2398"/>
                  </a:cubicBezTo>
                  <a:cubicBezTo>
                    <a:pt x="792" y="2398"/>
                    <a:pt x="803" y="2398"/>
                    <a:pt x="814" y="2397"/>
                  </a:cubicBezTo>
                  <a:lnTo>
                    <a:pt x="1167" y="2334"/>
                  </a:lnTo>
                  <a:lnTo>
                    <a:pt x="1198" y="2616"/>
                  </a:lnTo>
                  <a:lnTo>
                    <a:pt x="1276" y="5683"/>
                  </a:lnTo>
                  <a:cubicBezTo>
                    <a:pt x="1300" y="6074"/>
                    <a:pt x="1550" y="6410"/>
                    <a:pt x="1918" y="6544"/>
                  </a:cubicBezTo>
                  <a:cubicBezTo>
                    <a:pt x="2005" y="6575"/>
                    <a:pt x="2090" y="6590"/>
                    <a:pt x="2172" y="6590"/>
                  </a:cubicBezTo>
                  <a:cubicBezTo>
                    <a:pt x="2537" y="6590"/>
                    <a:pt x="2838" y="6302"/>
                    <a:pt x="2997" y="5957"/>
                  </a:cubicBezTo>
                  <a:cubicBezTo>
                    <a:pt x="3240" y="5448"/>
                    <a:pt x="3130" y="4971"/>
                    <a:pt x="3005" y="4439"/>
                  </a:cubicBezTo>
                  <a:cubicBezTo>
                    <a:pt x="2864" y="3828"/>
                    <a:pt x="2716" y="3195"/>
                    <a:pt x="2544" y="2584"/>
                  </a:cubicBezTo>
                  <a:cubicBezTo>
                    <a:pt x="2458" y="2271"/>
                    <a:pt x="2356" y="1958"/>
                    <a:pt x="2254" y="1653"/>
                  </a:cubicBezTo>
                  <a:cubicBezTo>
                    <a:pt x="2152" y="1379"/>
                    <a:pt x="2066" y="1074"/>
                    <a:pt x="1910" y="824"/>
                  </a:cubicBezTo>
                  <a:lnTo>
                    <a:pt x="1816" y="683"/>
                  </a:lnTo>
                  <a:cubicBezTo>
                    <a:pt x="1816" y="683"/>
                    <a:pt x="1667" y="456"/>
                    <a:pt x="1761" y="182"/>
                  </a:cubicBezTo>
                  <a:cubicBezTo>
                    <a:pt x="1805" y="64"/>
                    <a:pt x="1730" y="1"/>
                    <a:pt x="1628" y="1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7"/>
            <p:cNvSpPr/>
            <p:nvPr/>
          </p:nvSpPr>
          <p:spPr>
            <a:xfrm>
              <a:off x="3346000" y="3029925"/>
              <a:ext cx="10200" cy="2950"/>
            </a:xfrm>
            <a:custGeom>
              <a:avLst/>
              <a:gdLst/>
              <a:ahLst/>
              <a:cxnLst/>
              <a:rect l="l" t="t" r="r" b="b"/>
              <a:pathLst>
                <a:path w="408" h="118" extrusionOk="0">
                  <a:moveTo>
                    <a:pt x="360" y="0"/>
                  </a:moveTo>
                  <a:lnTo>
                    <a:pt x="32" y="39"/>
                  </a:lnTo>
                  <a:cubicBezTo>
                    <a:pt x="16" y="39"/>
                    <a:pt x="0" y="63"/>
                    <a:pt x="0" y="78"/>
                  </a:cubicBezTo>
                  <a:cubicBezTo>
                    <a:pt x="0" y="102"/>
                    <a:pt x="16" y="118"/>
                    <a:pt x="39" y="118"/>
                  </a:cubicBezTo>
                  <a:lnTo>
                    <a:pt x="47" y="118"/>
                  </a:lnTo>
                  <a:lnTo>
                    <a:pt x="368" y="78"/>
                  </a:lnTo>
                  <a:cubicBezTo>
                    <a:pt x="392" y="78"/>
                    <a:pt x="407" y="55"/>
                    <a:pt x="399" y="32"/>
                  </a:cubicBezTo>
                  <a:cubicBezTo>
                    <a:pt x="399" y="16"/>
                    <a:pt x="376" y="0"/>
                    <a:pt x="3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7"/>
            <p:cNvSpPr/>
            <p:nvPr/>
          </p:nvSpPr>
          <p:spPr>
            <a:xfrm>
              <a:off x="3350100" y="3040100"/>
              <a:ext cx="12150" cy="3350"/>
            </a:xfrm>
            <a:custGeom>
              <a:avLst/>
              <a:gdLst/>
              <a:ahLst/>
              <a:cxnLst/>
              <a:rect l="l" t="t" r="r" b="b"/>
              <a:pathLst>
                <a:path w="486" h="134" extrusionOk="0">
                  <a:moveTo>
                    <a:pt x="439" y="0"/>
                  </a:moveTo>
                  <a:lnTo>
                    <a:pt x="32" y="55"/>
                  </a:lnTo>
                  <a:cubicBezTo>
                    <a:pt x="16" y="63"/>
                    <a:pt x="1" y="78"/>
                    <a:pt x="1" y="102"/>
                  </a:cubicBezTo>
                  <a:cubicBezTo>
                    <a:pt x="1" y="125"/>
                    <a:pt x="24" y="133"/>
                    <a:pt x="40" y="133"/>
                  </a:cubicBezTo>
                  <a:lnTo>
                    <a:pt x="48" y="133"/>
                  </a:lnTo>
                  <a:lnTo>
                    <a:pt x="454" y="78"/>
                  </a:lnTo>
                  <a:cubicBezTo>
                    <a:pt x="478" y="78"/>
                    <a:pt x="486" y="55"/>
                    <a:pt x="486" y="39"/>
                  </a:cubicBezTo>
                  <a:cubicBezTo>
                    <a:pt x="486" y="16"/>
                    <a:pt x="462" y="0"/>
                    <a:pt x="4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7"/>
            <p:cNvSpPr/>
            <p:nvPr/>
          </p:nvSpPr>
          <p:spPr>
            <a:xfrm>
              <a:off x="3355000" y="3050225"/>
              <a:ext cx="9800" cy="2800"/>
            </a:xfrm>
            <a:custGeom>
              <a:avLst/>
              <a:gdLst/>
              <a:ahLst/>
              <a:cxnLst/>
              <a:rect l="l" t="t" r="r" b="b"/>
              <a:pathLst>
                <a:path w="392" h="112" extrusionOk="0">
                  <a:moveTo>
                    <a:pt x="351" y="0"/>
                  </a:moveTo>
                  <a:cubicBezTo>
                    <a:pt x="349" y="0"/>
                    <a:pt x="347" y="1"/>
                    <a:pt x="345" y="2"/>
                  </a:cubicBezTo>
                  <a:lnTo>
                    <a:pt x="39" y="33"/>
                  </a:lnTo>
                  <a:cubicBezTo>
                    <a:pt x="16" y="33"/>
                    <a:pt x="0" y="57"/>
                    <a:pt x="0" y="80"/>
                  </a:cubicBezTo>
                  <a:cubicBezTo>
                    <a:pt x="8" y="96"/>
                    <a:pt x="24" y="112"/>
                    <a:pt x="39" y="112"/>
                  </a:cubicBezTo>
                  <a:lnTo>
                    <a:pt x="47" y="112"/>
                  </a:lnTo>
                  <a:lnTo>
                    <a:pt x="352" y="80"/>
                  </a:lnTo>
                  <a:cubicBezTo>
                    <a:pt x="376" y="80"/>
                    <a:pt x="391" y="57"/>
                    <a:pt x="384" y="33"/>
                  </a:cubicBezTo>
                  <a:cubicBezTo>
                    <a:pt x="384" y="20"/>
                    <a:pt x="366" y="0"/>
                    <a:pt x="3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7"/>
            <p:cNvSpPr/>
            <p:nvPr/>
          </p:nvSpPr>
          <p:spPr>
            <a:xfrm>
              <a:off x="3218450" y="3109925"/>
              <a:ext cx="8825" cy="47950"/>
            </a:xfrm>
            <a:custGeom>
              <a:avLst/>
              <a:gdLst/>
              <a:ahLst/>
              <a:cxnLst/>
              <a:rect l="l" t="t" r="r" b="b"/>
              <a:pathLst>
                <a:path w="353" h="1918" extrusionOk="0">
                  <a:moveTo>
                    <a:pt x="353" y="0"/>
                  </a:moveTo>
                  <a:lnTo>
                    <a:pt x="32" y="1057"/>
                  </a:lnTo>
                  <a:lnTo>
                    <a:pt x="1" y="1917"/>
                  </a:lnTo>
                  <a:lnTo>
                    <a:pt x="1" y="1917"/>
                  </a:lnTo>
                  <a:lnTo>
                    <a:pt x="337" y="1096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7"/>
            <p:cNvSpPr/>
            <p:nvPr/>
          </p:nvSpPr>
          <p:spPr>
            <a:xfrm>
              <a:off x="3164850" y="3116575"/>
              <a:ext cx="58125" cy="22900"/>
            </a:xfrm>
            <a:custGeom>
              <a:avLst/>
              <a:gdLst/>
              <a:ahLst/>
              <a:cxnLst/>
              <a:rect l="l" t="t" r="r" b="b"/>
              <a:pathLst>
                <a:path w="2325" h="916" extrusionOk="0">
                  <a:moveTo>
                    <a:pt x="87" y="0"/>
                  </a:moveTo>
                  <a:lnTo>
                    <a:pt x="1" y="368"/>
                  </a:lnTo>
                  <a:lnTo>
                    <a:pt x="2231" y="916"/>
                  </a:lnTo>
                  <a:lnTo>
                    <a:pt x="2325" y="587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7"/>
            <p:cNvSpPr/>
            <p:nvPr/>
          </p:nvSpPr>
          <p:spPr>
            <a:xfrm>
              <a:off x="3361450" y="3086050"/>
              <a:ext cx="11575" cy="40325"/>
            </a:xfrm>
            <a:custGeom>
              <a:avLst/>
              <a:gdLst/>
              <a:ahLst/>
              <a:cxnLst/>
              <a:rect l="l" t="t" r="r" b="b"/>
              <a:pathLst>
                <a:path w="463" h="1613" extrusionOk="0">
                  <a:moveTo>
                    <a:pt x="0" y="1"/>
                  </a:moveTo>
                  <a:lnTo>
                    <a:pt x="446" y="1613"/>
                  </a:lnTo>
                  <a:lnTo>
                    <a:pt x="462" y="8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7"/>
            <p:cNvSpPr/>
            <p:nvPr/>
          </p:nvSpPr>
          <p:spPr>
            <a:xfrm>
              <a:off x="3255825" y="2888850"/>
              <a:ext cx="90575" cy="73800"/>
            </a:xfrm>
            <a:custGeom>
              <a:avLst/>
              <a:gdLst/>
              <a:ahLst/>
              <a:cxnLst/>
              <a:rect l="l" t="t" r="r" b="b"/>
              <a:pathLst>
                <a:path w="3623" h="2952" extrusionOk="0">
                  <a:moveTo>
                    <a:pt x="2108" y="0"/>
                  </a:moveTo>
                  <a:cubicBezTo>
                    <a:pt x="1869" y="0"/>
                    <a:pt x="1788" y="180"/>
                    <a:pt x="1690" y="284"/>
                  </a:cubicBezTo>
                  <a:cubicBezTo>
                    <a:pt x="1636" y="260"/>
                    <a:pt x="1573" y="244"/>
                    <a:pt x="1503" y="244"/>
                  </a:cubicBezTo>
                  <a:cubicBezTo>
                    <a:pt x="1487" y="243"/>
                    <a:pt x="1472" y="243"/>
                    <a:pt x="1457" y="243"/>
                  </a:cubicBezTo>
                  <a:cubicBezTo>
                    <a:pt x="1263" y="243"/>
                    <a:pt x="1087" y="334"/>
                    <a:pt x="970" y="479"/>
                  </a:cubicBezTo>
                  <a:cubicBezTo>
                    <a:pt x="931" y="479"/>
                    <a:pt x="884" y="479"/>
                    <a:pt x="830" y="471"/>
                  </a:cubicBezTo>
                  <a:lnTo>
                    <a:pt x="728" y="471"/>
                  </a:lnTo>
                  <a:cubicBezTo>
                    <a:pt x="532" y="487"/>
                    <a:pt x="360" y="581"/>
                    <a:pt x="251" y="729"/>
                  </a:cubicBezTo>
                  <a:cubicBezTo>
                    <a:pt x="102" y="925"/>
                    <a:pt x="24" y="1222"/>
                    <a:pt x="102" y="1614"/>
                  </a:cubicBezTo>
                  <a:lnTo>
                    <a:pt x="118" y="1684"/>
                  </a:lnTo>
                  <a:cubicBezTo>
                    <a:pt x="47" y="1754"/>
                    <a:pt x="0" y="1856"/>
                    <a:pt x="0" y="1966"/>
                  </a:cubicBezTo>
                  <a:cubicBezTo>
                    <a:pt x="0" y="2091"/>
                    <a:pt x="55" y="2200"/>
                    <a:pt x="141" y="2271"/>
                  </a:cubicBezTo>
                  <a:cubicBezTo>
                    <a:pt x="86" y="2341"/>
                    <a:pt x="55" y="2427"/>
                    <a:pt x="55" y="2529"/>
                  </a:cubicBezTo>
                  <a:cubicBezTo>
                    <a:pt x="55" y="2662"/>
                    <a:pt x="118" y="2787"/>
                    <a:pt x="219" y="2858"/>
                  </a:cubicBezTo>
                  <a:lnTo>
                    <a:pt x="219" y="2952"/>
                  </a:lnTo>
                  <a:lnTo>
                    <a:pt x="2942" y="2952"/>
                  </a:lnTo>
                  <a:lnTo>
                    <a:pt x="2942" y="2122"/>
                  </a:lnTo>
                  <a:cubicBezTo>
                    <a:pt x="3200" y="2122"/>
                    <a:pt x="3412" y="1927"/>
                    <a:pt x="3427" y="1661"/>
                  </a:cubicBezTo>
                  <a:cubicBezTo>
                    <a:pt x="3443" y="1512"/>
                    <a:pt x="3380" y="1363"/>
                    <a:pt x="3271" y="1269"/>
                  </a:cubicBezTo>
                  <a:cubicBezTo>
                    <a:pt x="3420" y="1129"/>
                    <a:pt x="3623" y="870"/>
                    <a:pt x="3427" y="620"/>
                  </a:cubicBezTo>
                  <a:cubicBezTo>
                    <a:pt x="3303" y="466"/>
                    <a:pt x="3148" y="412"/>
                    <a:pt x="2996" y="412"/>
                  </a:cubicBezTo>
                  <a:cubicBezTo>
                    <a:pt x="2871" y="412"/>
                    <a:pt x="2748" y="449"/>
                    <a:pt x="2645" y="495"/>
                  </a:cubicBezTo>
                  <a:cubicBezTo>
                    <a:pt x="2633" y="502"/>
                    <a:pt x="2621" y="505"/>
                    <a:pt x="2609" y="505"/>
                  </a:cubicBezTo>
                  <a:cubicBezTo>
                    <a:pt x="2569" y="505"/>
                    <a:pt x="2537" y="467"/>
                    <a:pt x="2543" y="424"/>
                  </a:cubicBezTo>
                  <a:cubicBezTo>
                    <a:pt x="2575" y="284"/>
                    <a:pt x="2551" y="104"/>
                    <a:pt x="2277" y="25"/>
                  </a:cubicBezTo>
                  <a:cubicBezTo>
                    <a:pt x="2213" y="8"/>
                    <a:pt x="2157" y="0"/>
                    <a:pt x="2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7"/>
            <p:cNvSpPr/>
            <p:nvPr/>
          </p:nvSpPr>
          <p:spPr>
            <a:xfrm>
              <a:off x="3255225" y="2928200"/>
              <a:ext cx="75350" cy="106625"/>
            </a:xfrm>
            <a:custGeom>
              <a:avLst/>
              <a:gdLst/>
              <a:ahLst/>
              <a:cxnLst/>
              <a:rect l="l" t="t" r="r" b="b"/>
              <a:pathLst>
                <a:path w="3014" h="4265" extrusionOk="0">
                  <a:moveTo>
                    <a:pt x="2951" y="1"/>
                  </a:moveTo>
                  <a:cubicBezTo>
                    <a:pt x="2821" y="196"/>
                    <a:pt x="2604" y="324"/>
                    <a:pt x="2356" y="324"/>
                  </a:cubicBezTo>
                  <a:cubicBezTo>
                    <a:pt x="2335" y="324"/>
                    <a:pt x="2314" y="323"/>
                    <a:pt x="2293" y="321"/>
                  </a:cubicBezTo>
                  <a:cubicBezTo>
                    <a:pt x="2106" y="314"/>
                    <a:pt x="1933" y="227"/>
                    <a:pt x="1816" y="102"/>
                  </a:cubicBezTo>
                  <a:lnTo>
                    <a:pt x="1753" y="102"/>
                  </a:lnTo>
                  <a:cubicBezTo>
                    <a:pt x="1622" y="263"/>
                    <a:pt x="1421" y="370"/>
                    <a:pt x="1197" y="370"/>
                  </a:cubicBezTo>
                  <a:cubicBezTo>
                    <a:pt x="1182" y="370"/>
                    <a:pt x="1166" y="369"/>
                    <a:pt x="1151" y="368"/>
                  </a:cubicBezTo>
                  <a:cubicBezTo>
                    <a:pt x="1002" y="360"/>
                    <a:pt x="869" y="306"/>
                    <a:pt x="760" y="220"/>
                  </a:cubicBezTo>
                  <a:lnTo>
                    <a:pt x="760" y="220"/>
                  </a:lnTo>
                  <a:cubicBezTo>
                    <a:pt x="768" y="360"/>
                    <a:pt x="721" y="509"/>
                    <a:pt x="517" y="548"/>
                  </a:cubicBezTo>
                  <a:lnTo>
                    <a:pt x="517" y="744"/>
                  </a:lnTo>
                  <a:lnTo>
                    <a:pt x="353" y="744"/>
                  </a:lnTo>
                  <a:cubicBezTo>
                    <a:pt x="157" y="744"/>
                    <a:pt x="1" y="908"/>
                    <a:pt x="1" y="1096"/>
                  </a:cubicBezTo>
                  <a:lnTo>
                    <a:pt x="1" y="1221"/>
                  </a:lnTo>
                  <a:cubicBezTo>
                    <a:pt x="1" y="1417"/>
                    <a:pt x="157" y="1573"/>
                    <a:pt x="353" y="1573"/>
                  </a:cubicBezTo>
                  <a:lnTo>
                    <a:pt x="517" y="1573"/>
                  </a:lnTo>
                  <a:lnTo>
                    <a:pt x="517" y="1855"/>
                  </a:lnTo>
                  <a:lnTo>
                    <a:pt x="517" y="2105"/>
                  </a:lnTo>
                  <a:cubicBezTo>
                    <a:pt x="517" y="2403"/>
                    <a:pt x="642" y="2669"/>
                    <a:pt x="846" y="2856"/>
                  </a:cubicBezTo>
                  <a:lnTo>
                    <a:pt x="846" y="3428"/>
                  </a:lnTo>
                  <a:cubicBezTo>
                    <a:pt x="846" y="3889"/>
                    <a:pt x="1253" y="4265"/>
                    <a:pt x="1753" y="4265"/>
                  </a:cubicBezTo>
                  <a:cubicBezTo>
                    <a:pt x="2254" y="4265"/>
                    <a:pt x="2661" y="3889"/>
                    <a:pt x="2661" y="3428"/>
                  </a:cubicBezTo>
                  <a:lnTo>
                    <a:pt x="2661" y="2872"/>
                  </a:lnTo>
                  <a:cubicBezTo>
                    <a:pt x="2880" y="2692"/>
                    <a:pt x="3013" y="2418"/>
                    <a:pt x="3013" y="2105"/>
                  </a:cubicBezTo>
                  <a:lnTo>
                    <a:pt x="3013" y="1855"/>
                  </a:lnTo>
                  <a:lnTo>
                    <a:pt x="3013" y="141"/>
                  </a:lnTo>
                  <a:lnTo>
                    <a:pt x="3013" y="32"/>
                  </a:lnTo>
                  <a:cubicBezTo>
                    <a:pt x="2998" y="16"/>
                    <a:pt x="2974" y="1"/>
                    <a:pt x="2958" y="1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7"/>
            <p:cNvSpPr/>
            <p:nvPr/>
          </p:nvSpPr>
          <p:spPr>
            <a:xfrm>
              <a:off x="3268150" y="2974550"/>
              <a:ext cx="62425" cy="46400"/>
            </a:xfrm>
            <a:custGeom>
              <a:avLst/>
              <a:gdLst/>
              <a:ahLst/>
              <a:cxnLst/>
              <a:rect l="l" t="t" r="r" b="b"/>
              <a:pathLst>
                <a:path w="2497" h="1856" extrusionOk="0">
                  <a:moveTo>
                    <a:pt x="0" y="1"/>
                  </a:moveTo>
                  <a:lnTo>
                    <a:pt x="0" y="251"/>
                  </a:lnTo>
                  <a:cubicBezTo>
                    <a:pt x="0" y="650"/>
                    <a:pt x="219" y="987"/>
                    <a:pt x="548" y="1151"/>
                  </a:cubicBezTo>
                  <a:cubicBezTo>
                    <a:pt x="548" y="1159"/>
                    <a:pt x="548" y="1167"/>
                    <a:pt x="548" y="1175"/>
                  </a:cubicBezTo>
                  <a:cubicBezTo>
                    <a:pt x="548" y="1550"/>
                    <a:pt x="861" y="1855"/>
                    <a:pt x="1236" y="1855"/>
                  </a:cubicBezTo>
                  <a:cubicBezTo>
                    <a:pt x="1620" y="1855"/>
                    <a:pt x="1925" y="1550"/>
                    <a:pt x="1925" y="1175"/>
                  </a:cubicBezTo>
                  <a:cubicBezTo>
                    <a:pt x="1925" y="1167"/>
                    <a:pt x="1925" y="1167"/>
                    <a:pt x="1925" y="1159"/>
                  </a:cubicBezTo>
                  <a:cubicBezTo>
                    <a:pt x="2261" y="1002"/>
                    <a:pt x="2496" y="658"/>
                    <a:pt x="2496" y="251"/>
                  </a:cubicBezTo>
                  <a:lnTo>
                    <a:pt x="2496" y="1"/>
                  </a:lnTo>
                  <a:cubicBezTo>
                    <a:pt x="2496" y="556"/>
                    <a:pt x="2050" y="1010"/>
                    <a:pt x="1495" y="1010"/>
                  </a:cubicBezTo>
                  <a:lnTo>
                    <a:pt x="1002" y="1010"/>
                  </a:lnTo>
                  <a:cubicBezTo>
                    <a:pt x="446" y="1010"/>
                    <a:pt x="0" y="55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7"/>
            <p:cNvSpPr/>
            <p:nvPr/>
          </p:nvSpPr>
          <p:spPr>
            <a:xfrm>
              <a:off x="3293175" y="2967725"/>
              <a:ext cx="15475" cy="8825"/>
            </a:xfrm>
            <a:custGeom>
              <a:avLst/>
              <a:gdLst/>
              <a:ahLst/>
              <a:cxnLst/>
              <a:rect l="l" t="t" r="r" b="b"/>
              <a:pathLst>
                <a:path w="619" h="353" extrusionOk="0">
                  <a:moveTo>
                    <a:pt x="71" y="0"/>
                  </a:moveTo>
                  <a:cubicBezTo>
                    <a:pt x="48" y="0"/>
                    <a:pt x="24" y="8"/>
                    <a:pt x="24" y="31"/>
                  </a:cubicBezTo>
                  <a:cubicBezTo>
                    <a:pt x="24" y="39"/>
                    <a:pt x="1" y="141"/>
                    <a:pt x="71" y="227"/>
                  </a:cubicBezTo>
                  <a:cubicBezTo>
                    <a:pt x="142" y="313"/>
                    <a:pt x="267" y="352"/>
                    <a:pt x="439" y="352"/>
                  </a:cubicBezTo>
                  <a:cubicBezTo>
                    <a:pt x="486" y="352"/>
                    <a:pt x="533" y="344"/>
                    <a:pt x="580" y="344"/>
                  </a:cubicBezTo>
                  <a:cubicBezTo>
                    <a:pt x="603" y="344"/>
                    <a:pt x="619" y="321"/>
                    <a:pt x="619" y="297"/>
                  </a:cubicBezTo>
                  <a:cubicBezTo>
                    <a:pt x="612" y="278"/>
                    <a:pt x="601" y="264"/>
                    <a:pt x="584" y="264"/>
                  </a:cubicBezTo>
                  <a:cubicBezTo>
                    <a:pt x="580" y="264"/>
                    <a:pt x="576" y="265"/>
                    <a:pt x="572" y="266"/>
                  </a:cubicBezTo>
                  <a:cubicBezTo>
                    <a:pt x="527" y="270"/>
                    <a:pt x="487" y="272"/>
                    <a:pt x="450" y="272"/>
                  </a:cubicBezTo>
                  <a:cubicBezTo>
                    <a:pt x="262" y="272"/>
                    <a:pt x="173" y="226"/>
                    <a:pt x="134" y="180"/>
                  </a:cubicBezTo>
                  <a:cubicBezTo>
                    <a:pt x="87" y="125"/>
                    <a:pt x="102" y="55"/>
                    <a:pt x="102" y="55"/>
                  </a:cubicBezTo>
                  <a:cubicBezTo>
                    <a:pt x="102" y="31"/>
                    <a:pt x="95" y="8"/>
                    <a:pt x="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7"/>
            <p:cNvSpPr/>
            <p:nvPr/>
          </p:nvSpPr>
          <p:spPr>
            <a:xfrm>
              <a:off x="3260900" y="2952125"/>
              <a:ext cx="6100" cy="8175"/>
            </a:xfrm>
            <a:custGeom>
              <a:avLst/>
              <a:gdLst/>
              <a:ahLst/>
              <a:cxnLst/>
              <a:rect l="l" t="t" r="r" b="b"/>
              <a:pathLst>
                <a:path w="244" h="327" extrusionOk="0">
                  <a:moveTo>
                    <a:pt x="47" y="1"/>
                  </a:moveTo>
                  <a:cubicBezTo>
                    <a:pt x="38" y="1"/>
                    <a:pt x="31" y="3"/>
                    <a:pt x="24" y="6"/>
                  </a:cubicBezTo>
                  <a:cubicBezTo>
                    <a:pt x="9" y="22"/>
                    <a:pt x="1" y="53"/>
                    <a:pt x="16" y="69"/>
                  </a:cubicBezTo>
                  <a:lnTo>
                    <a:pt x="134" y="194"/>
                  </a:lnTo>
                  <a:lnTo>
                    <a:pt x="63" y="256"/>
                  </a:lnTo>
                  <a:cubicBezTo>
                    <a:pt x="48" y="272"/>
                    <a:pt x="48" y="295"/>
                    <a:pt x="55" y="311"/>
                  </a:cubicBezTo>
                  <a:cubicBezTo>
                    <a:pt x="63" y="327"/>
                    <a:pt x="79" y="327"/>
                    <a:pt x="87" y="327"/>
                  </a:cubicBezTo>
                  <a:cubicBezTo>
                    <a:pt x="95" y="327"/>
                    <a:pt x="110" y="327"/>
                    <a:pt x="118" y="319"/>
                  </a:cubicBezTo>
                  <a:lnTo>
                    <a:pt x="243" y="202"/>
                  </a:lnTo>
                  <a:lnTo>
                    <a:pt x="79" y="14"/>
                  </a:lnTo>
                  <a:cubicBezTo>
                    <a:pt x="70" y="5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7"/>
            <p:cNvSpPr/>
            <p:nvPr/>
          </p:nvSpPr>
          <p:spPr>
            <a:xfrm>
              <a:off x="3305125" y="2983875"/>
              <a:ext cx="8225" cy="3625"/>
            </a:xfrm>
            <a:custGeom>
              <a:avLst/>
              <a:gdLst/>
              <a:ahLst/>
              <a:cxnLst/>
              <a:rect l="l" t="t" r="r" b="b"/>
              <a:pathLst>
                <a:path w="329" h="145" extrusionOk="0">
                  <a:moveTo>
                    <a:pt x="145" y="0"/>
                  </a:moveTo>
                  <a:cubicBezTo>
                    <a:pt x="83" y="0"/>
                    <a:pt x="36" y="23"/>
                    <a:pt x="31" y="27"/>
                  </a:cubicBezTo>
                  <a:cubicBezTo>
                    <a:pt x="16" y="35"/>
                    <a:pt x="0" y="58"/>
                    <a:pt x="16" y="74"/>
                  </a:cubicBezTo>
                  <a:cubicBezTo>
                    <a:pt x="22" y="92"/>
                    <a:pt x="36" y="100"/>
                    <a:pt x="50" y="100"/>
                  </a:cubicBezTo>
                  <a:cubicBezTo>
                    <a:pt x="54" y="100"/>
                    <a:pt x="59" y="99"/>
                    <a:pt x="63" y="97"/>
                  </a:cubicBezTo>
                  <a:cubicBezTo>
                    <a:pt x="67" y="97"/>
                    <a:pt x="99" y="83"/>
                    <a:pt x="141" y="83"/>
                  </a:cubicBezTo>
                  <a:cubicBezTo>
                    <a:pt x="177" y="83"/>
                    <a:pt x="219" y="93"/>
                    <a:pt x="258" y="129"/>
                  </a:cubicBezTo>
                  <a:cubicBezTo>
                    <a:pt x="266" y="137"/>
                    <a:pt x="274" y="144"/>
                    <a:pt x="282" y="144"/>
                  </a:cubicBezTo>
                  <a:cubicBezTo>
                    <a:pt x="297" y="144"/>
                    <a:pt x="305" y="137"/>
                    <a:pt x="313" y="137"/>
                  </a:cubicBezTo>
                  <a:cubicBezTo>
                    <a:pt x="329" y="121"/>
                    <a:pt x="329" y="90"/>
                    <a:pt x="313" y="74"/>
                  </a:cubicBezTo>
                  <a:cubicBezTo>
                    <a:pt x="259" y="16"/>
                    <a:pt x="197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7"/>
            <p:cNvSpPr/>
            <p:nvPr/>
          </p:nvSpPr>
          <p:spPr>
            <a:xfrm>
              <a:off x="3283400" y="2942275"/>
              <a:ext cx="16850" cy="6525"/>
            </a:xfrm>
            <a:custGeom>
              <a:avLst/>
              <a:gdLst/>
              <a:ahLst/>
              <a:cxnLst/>
              <a:rect l="l" t="t" r="r" b="b"/>
              <a:pathLst>
                <a:path w="674" h="261" extrusionOk="0">
                  <a:moveTo>
                    <a:pt x="356" y="0"/>
                  </a:moveTo>
                  <a:cubicBezTo>
                    <a:pt x="347" y="0"/>
                    <a:pt x="338" y="0"/>
                    <a:pt x="329" y="1"/>
                  </a:cubicBezTo>
                  <a:cubicBezTo>
                    <a:pt x="180" y="9"/>
                    <a:pt x="79" y="79"/>
                    <a:pt x="40" y="134"/>
                  </a:cubicBezTo>
                  <a:cubicBezTo>
                    <a:pt x="1" y="189"/>
                    <a:pt x="24" y="236"/>
                    <a:pt x="63" y="251"/>
                  </a:cubicBezTo>
                  <a:cubicBezTo>
                    <a:pt x="80" y="258"/>
                    <a:pt x="98" y="260"/>
                    <a:pt x="116" y="260"/>
                  </a:cubicBezTo>
                  <a:cubicBezTo>
                    <a:pt x="142" y="260"/>
                    <a:pt x="169" y="256"/>
                    <a:pt x="196" y="251"/>
                  </a:cubicBezTo>
                  <a:cubicBezTo>
                    <a:pt x="251" y="243"/>
                    <a:pt x="298" y="243"/>
                    <a:pt x="345" y="243"/>
                  </a:cubicBezTo>
                  <a:cubicBezTo>
                    <a:pt x="384" y="236"/>
                    <a:pt x="439" y="236"/>
                    <a:pt x="486" y="236"/>
                  </a:cubicBezTo>
                  <a:cubicBezTo>
                    <a:pt x="533" y="236"/>
                    <a:pt x="587" y="236"/>
                    <a:pt x="626" y="220"/>
                  </a:cubicBezTo>
                  <a:cubicBezTo>
                    <a:pt x="658" y="204"/>
                    <a:pt x="673" y="157"/>
                    <a:pt x="626" y="103"/>
                  </a:cubicBezTo>
                  <a:cubicBezTo>
                    <a:pt x="583" y="51"/>
                    <a:pt x="484" y="0"/>
                    <a:pt x="356" y="0"/>
                  </a:cubicBezTo>
                  <a:close/>
                </a:path>
              </a:pathLst>
            </a:custGeom>
            <a:solidFill>
              <a:srgbClr val="F5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7"/>
            <p:cNvSpPr/>
            <p:nvPr/>
          </p:nvSpPr>
          <p:spPr>
            <a:xfrm>
              <a:off x="3290450" y="2962525"/>
              <a:ext cx="25050" cy="10200"/>
            </a:xfrm>
            <a:custGeom>
              <a:avLst/>
              <a:gdLst/>
              <a:ahLst/>
              <a:cxnLst/>
              <a:rect l="l" t="t" r="r" b="b"/>
              <a:pathLst>
                <a:path w="1002" h="408" extrusionOk="0">
                  <a:moveTo>
                    <a:pt x="440" y="0"/>
                  </a:moveTo>
                  <a:cubicBezTo>
                    <a:pt x="263" y="0"/>
                    <a:pt x="132" y="62"/>
                    <a:pt x="71" y="130"/>
                  </a:cubicBezTo>
                  <a:cubicBezTo>
                    <a:pt x="0" y="208"/>
                    <a:pt x="16" y="278"/>
                    <a:pt x="71" y="310"/>
                  </a:cubicBezTo>
                  <a:cubicBezTo>
                    <a:pt x="125" y="341"/>
                    <a:pt x="204" y="341"/>
                    <a:pt x="274" y="349"/>
                  </a:cubicBezTo>
                  <a:cubicBezTo>
                    <a:pt x="352" y="349"/>
                    <a:pt x="423" y="357"/>
                    <a:pt x="485" y="365"/>
                  </a:cubicBezTo>
                  <a:cubicBezTo>
                    <a:pt x="556" y="365"/>
                    <a:pt x="626" y="380"/>
                    <a:pt x="704" y="388"/>
                  </a:cubicBezTo>
                  <a:cubicBezTo>
                    <a:pt x="749" y="398"/>
                    <a:pt x="797" y="408"/>
                    <a:pt x="839" y="408"/>
                  </a:cubicBezTo>
                  <a:cubicBezTo>
                    <a:pt x="864" y="408"/>
                    <a:pt x="888" y="404"/>
                    <a:pt x="908" y="396"/>
                  </a:cubicBezTo>
                  <a:cubicBezTo>
                    <a:pt x="970" y="380"/>
                    <a:pt x="1002" y="310"/>
                    <a:pt x="939" y="224"/>
                  </a:cubicBezTo>
                  <a:cubicBezTo>
                    <a:pt x="892" y="130"/>
                    <a:pt x="736" y="28"/>
                    <a:pt x="524" y="5"/>
                  </a:cubicBezTo>
                  <a:cubicBezTo>
                    <a:pt x="495" y="2"/>
                    <a:pt x="467" y="0"/>
                    <a:pt x="440" y="0"/>
                  </a:cubicBezTo>
                  <a:close/>
                </a:path>
              </a:pathLst>
            </a:custGeom>
            <a:solidFill>
              <a:srgbClr val="F5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7"/>
            <p:cNvSpPr/>
            <p:nvPr/>
          </p:nvSpPr>
          <p:spPr>
            <a:xfrm>
              <a:off x="3313725" y="2943275"/>
              <a:ext cx="16850" cy="6500"/>
            </a:xfrm>
            <a:custGeom>
              <a:avLst/>
              <a:gdLst/>
              <a:ahLst/>
              <a:cxnLst/>
              <a:rect l="l" t="t" r="r" b="b"/>
              <a:pathLst>
                <a:path w="674" h="260" extrusionOk="0">
                  <a:moveTo>
                    <a:pt x="352" y="0"/>
                  </a:moveTo>
                  <a:cubicBezTo>
                    <a:pt x="204" y="0"/>
                    <a:pt x="94" y="55"/>
                    <a:pt x="47" y="110"/>
                  </a:cubicBezTo>
                  <a:cubicBezTo>
                    <a:pt x="0" y="164"/>
                    <a:pt x="16" y="211"/>
                    <a:pt x="55" y="227"/>
                  </a:cubicBezTo>
                  <a:cubicBezTo>
                    <a:pt x="94" y="243"/>
                    <a:pt x="141" y="243"/>
                    <a:pt x="196" y="243"/>
                  </a:cubicBezTo>
                  <a:lnTo>
                    <a:pt x="337" y="243"/>
                  </a:lnTo>
                  <a:cubicBezTo>
                    <a:pt x="376" y="243"/>
                    <a:pt x="431" y="250"/>
                    <a:pt x="478" y="250"/>
                  </a:cubicBezTo>
                  <a:cubicBezTo>
                    <a:pt x="505" y="255"/>
                    <a:pt x="534" y="259"/>
                    <a:pt x="562" y="259"/>
                  </a:cubicBezTo>
                  <a:cubicBezTo>
                    <a:pt x="583" y="259"/>
                    <a:pt x="602" y="257"/>
                    <a:pt x="618" y="250"/>
                  </a:cubicBezTo>
                  <a:cubicBezTo>
                    <a:pt x="658" y="235"/>
                    <a:pt x="673" y="188"/>
                    <a:pt x="634" y="133"/>
                  </a:cubicBezTo>
                  <a:cubicBezTo>
                    <a:pt x="595" y="78"/>
                    <a:pt x="493" y="8"/>
                    <a:pt x="352" y="0"/>
                  </a:cubicBezTo>
                  <a:close/>
                </a:path>
              </a:pathLst>
            </a:custGeom>
            <a:solidFill>
              <a:srgbClr val="F5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7"/>
            <p:cNvSpPr/>
            <p:nvPr/>
          </p:nvSpPr>
          <p:spPr>
            <a:xfrm>
              <a:off x="3302950" y="2947375"/>
              <a:ext cx="10600" cy="13725"/>
            </a:xfrm>
            <a:custGeom>
              <a:avLst/>
              <a:gdLst/>
              <a:ahLst/>
              <a:cxnLst/>
              <a:rect l="l" t="t" r="r" b="b"/>
              <a:pathLst>
                <a:path w="424" h="549" extrusionOk="0">
                  <a:moveTo>
                    <a:pt x="126" y="0"/>
                  </a:moveTo>
                  <a:lnTo>
                    <a:pt x="1" y="548"/>
                  </a:lnTo>
                  <a:lnTo>
                    <a:pt x="189" y="548"/>
                  </a:lnTo>
                  <a:cubicBezTo>
                    <a:pt x="322" y="548"/>
                    <a:pt x="423" y="438"/>
                    <a:pt x="423" y="313"/>
                  </a:cubicBezTo>
                  <a:lnTo>
                    <a:pt x="423" y="290"/>
                  </a:lnTo>
                  <a:cubicBezTo>
                    <a:pt x="423" y="235"/>
                    <a:pt x="377" y="188"/>
                    <a:pt x="314" y="188"/>
                  </a:cubicBezTo>
                  <a:cubicBezTo>
                    <a:pt x="212" y="188"/>
                    <a:pt x="126" y="102"/>
                    <a:pt x="126" y="0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7"/>
            <p:cNvSpPr/>
            <p:nvPr/>
          </p:nvSpPr>
          <p:spPr>
            <a:xfrm>
              <a:off x="3301975" y="2946400"/>
              <a:ext cx="12550" cy="15850"/>
            </a:xfrm>
            <a:custGeom>
              <a:avLst/>
              <a:gdLst/>
              <a:ahLst/>
              <a:cxnLst/>
              <a:rect l="l" t="t" r="r" b="b"/>
              <a:pathLst>
                <a:path w="502" h="634" extrusionOk="0">
                  <a:moveTo>
                    <a:pt x="165" y="0"/>
                  </a:moveTo>
                  <a:cubicBezTo>
                    <a:pt x="142" y="0"/>
                    <a:pt x="126" y="16"/>
                    <a:pt x="126" y="39"/>
                  </a:cubicBezTo>
                  <a:cubicBezTo>
                    <a:pt x="126" y="165"/>
                    <a:pt x="228" y="266"/>
                    <a:pt x="353" y="266"/>
                  </a:cubicBezTo>
                  <a:cubicBezTo>
                    <a:pt x="369" y="266"/>
                    <a:pt x="392" y="274"/>
                    <a:pt x="400" y="282"/>
                  </a:cubicBezTo>
                  <a:cubicBezTo>
                    <a:pt x="416" y="298"/>
                    <a:pt x="423" y="313"/>
                    <a:pt x="423" y="337"/>
                  </a:cubicBezTo>
                  <a:lnTo>
                    <a:pt x="423" y="352"/>
                  </a:lnTo>
                  <a:cubicBezTo>
                    <a:pt x="423" y="462"/>
                    <a:pt x="337" y="548"/>
                    <a:pt x="228" y="548"/>
                  </a:cubicBezTo>
                  <a:lnTo>
                    <a:pt x="40" y="548"/>
                  </a:lnTo>
                  <a:cubicBezTo>
                    <a:pt x="24" y="548"/>
                    <a:pt x="1" y="571"/>
                    <a:pt x="1" y="587"/>
                  </a:cubicBezTo>
                  <a:cubicBezTo>
                    <a:pt x="1" y="611"/>
                    <a:pt x="24" y="634"/>
                    <a:pt x="40" y="634"/>
                  </a:cubicBezTo>
                  <a:lnTo>
                    <a:pt x="228" y="626"/>
                  </a:lnTo>
                  <a:cubicBezTo>
                    <a:pt x="376" y="626"/>
                    <a:pt x="502" y="501"/>
                    <a:pt x="502" y="352"/>
                  </a:cubicBezTo>
                  <a:lnTo>
                    <a:pt x="502" y="329"/>
                  </a:lnTo>
                  <a:cubicBezTo>
                    <a:pt x="502" y="290"/>
                    <a:pt x="486" y="258"/>
                    <a:pt x="462" y="227"/>
                  </a:cubicBezTo>
                  <a:cubicBezTo>
                    <a:pt x="431" y="196"/>
                    <a:pt x="392" y="180"/>
                    <a:pt x="353" y="180"/>
                  </a:cubicBezTo>
                  <a:cubicBezTo>
                    <a:pt x="267" y="180"/>
                    <a:pt x="204" y="118"/>
                    <a:pt x="204" y="39"/>
                  </a:cubicBezTo>
                  <a:cubicBezTo>
                    <a:pt x="204" y="16"/>
                    <a:pt x="189" y="0"/>
                    <a:pt x="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7"/>
            <p:cNvSpPr/>
            <p:nvPr/>
          </p:nvSpPr>
          <p:spPr>
            <a:xfrm>
              <a:off x="3292800" y="2953275"/>
              <a:ext cx="4900" cy="4175"/>
            </a:xfrm>
            <a:custGeom>
              <a:avLst/>
              <a:gdLst/>
              <a:ahLst/>
              <a:cxnLst/>
              <a:rect l="l" t="t" r="r" b="b"/>
              <a:pathLst>
                <a:path w="196" h="167" extrusionOk="0">
                  <a:moveTo>
                    <a:pt x="91" y="1"/>
                  </a:moveTo>
                  <a:cubicBezTo>
                    <a:pt x="79" y="1"/>
                    <a:pt x="67" y="3"/>
                    <a:pt x="55" y="7"/>
                  </a:cubicBezTo>
                  <a:cubicBezTo>
                    <a:pt x="16" y="30"/>
                    <a:pt x="0" y="85"/>
                    <a:pt x="24" y="124"/>
                  </a:cubicBezTo>
                  <a:cubicBezTo>
                    <a:pt x="40" y="151"/>
                    <a:pt x="66" y="167"/>
                    <a:pt x="97" y="167"/>
                  </a:cubicBezTo>
                  <a:cubicBezTo>
                    <a:pt x="111" y="167"/>
                    <a:pt x="126" y="163"/>
                    <a:pt x="141" y="156"/>
                  </a:cubicBezTo>
                  <a:cubicBezTo>
                    <a:pt x="180" y="132"/>
                    <a:pt x="196" y="85"/>
                    <a:pt x="172" y="46"/>
                  </a:cubicBezTo>
                  <a:cubicBezTo>
                    <a:pt x="155" y="17"/>
                    <a:pt x="124" y="1"/>
                    <a:pt x="91" y="1"/>
                  </a:cubicBezTo>
                  <a:close/>
                </a:path>
              </a:pathLst>
            </a:custGeom>
            <a:solidFill>
              <a:srgbClr val="63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7"/>
            <p:cNvSpPr/>
            <p:nvPr/>
          </p:nvSpPr>
          <p:spPr>
            <a:xfrm>
              <a:off x="3316450" y="2952775"/>
              <a:ext cx="4725" cy="4275"/>
            </a:xfrm>
            <a:custGeom>
              <a:avLst/>
              <a:gdLst/>
              <a:ahLst/>
              <a:cxnLst/>
              <a:rect l="l" t="t" r="r" b="b"/>
              <a:pathLst>
                <a:path w="189" h="171" extrusionOk="0">
                  <a:moveTo>
                    <a:pt x="96" y="0"/>
                  </a:moveTo>
                  <a:cubicBezTo>
                    <a:pt x="82" y="0"/>
                    <a:pt x="68" y="4"/>
                    <a:pt x="56" y="11"/>
                  </a:cubicBezTo>
                  <a:cubicBezTo>
                    <a:pt x="16" y="35"/>
                    <a:pt x="1" y="82"/>
                    <a:pt x="24" y="129"/>
                  </a:cubicBezTo>
                  <a:cubicBezTo>
                    <a:pt x="35" y="155"/>
                    <a:pt x="64" y="171"/>
                    <a:pt x="93" y="171"/>
                  </a:cubicBezTo>
                  <a:cubicBezTo>
                    <a:pt x="107" y="171"/>
                    <a:pt x="121" y="167"/>
                    <a:pt x="134" y="160"/>
                  </a:cubicBezTo>
                  <a:cubicBezTo>
                    <a:pt x="173" y="136"/>
                    <a:pt x="189" y="89"/>
                    <a:pt x="165" y="43"/>
                  </a:cubicBezTo>
                  <a:cubicBezTo>
                    <a:pt x="155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63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7"/>
            <p:cNvSpPr/>
            <p:nvPr/>
          </p:nvSpPr>
          <p:spPr>
            <a:xfrm>
              <a:off x="3290050" y="2959025"/>
              <a:ext cx="7650" cy="2850"/>
            </a:xfrm>
            <a:custGeom>
              <a:avLst/>
              <a:gdLst/>
              <a:ahLst/>
              <a:cxnLst/>
              <a:rect l="l" t="t" r="r" b="b"/>
              <a:pathLst>
                <a:path w="306" h="114" extrusionOk="0">
                  <a:moveTo>
                    <a:pt x="49" y="1"/>
                  </a:moveTo>
                  <a:cubicBezTo>
                    <a:pt x="35" y="1"/>
                    <a:pt x="20" y="8"/>
                    <a:pt x="8" y="19"/>
                  </a:cubicBezTo>
                  <a:cubicBezTo>
                    <a:pt x="1" y="43"/>
                    <a:pt x="8" y="66"/>
                    <a:pt x="24" y="74"/>
                  </a:cubicBezTo>
                  <a:cubicBezTo>
                    <a:pt x="79" y="106"/>
                    <a:pt x="126" y="113"/>
                    <a:pt x="165" y="113"/>
                  </a:cubicBezTo>
                  <a:cubicBezTo>
                    <a:pt x="235" y="113"/>
                    <a:pt x="282" y="82"/>
                    <a:pt x="282" y="82"/>
                  </a:cubicBezTo>
                  <a:cubicBezTo>
                    <a:pt x="306" y="66"/>
                    <a:pt x="306" y="43"/>
                    <a:pt x="298" y="27"/>
                  </a:cubicBezTo>
                  <a:cubicBezTo>
                    <a:pt x="288" y="12"/>
                    <a:pt x="274" y="3"/>
                    <a:pt x="262" y="3"/>
                  </a:cubicBezTo>
                  <a:cubicBezTo>
                    <a:pt x="255" y="3"/>
                    <a:pt x="249" y="6"/>
                    <a:pt x="243" y="12"/>
                  </a:cubicBezTo>
                  <a:cubicBezTo>
                    <a:pt x="243" y="12"/>
                    <a:pt x="212" y="30"/>
                    <a:pt x="163" y="30"/>
                  </a:cubicBezTo>
                  <a:cubicBezTo>
                    <a:pt x="135" y="30"/>
                    <a:pt x="101" y="24"/>
                    <a:pt x="63" y="4"/>
                  </a:cubicBezTo>
                  <a:cubicBezTo>
                    <a:pt x="59" y="2"/>
                    <a:pt x="54" y="1"/>
                    <a:pt x="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7"/>
            <p:cNvSpPr/>
            <p:nvPr/>
          </p:nvSpPr>
          <p:spPr>
            <a:xfrm>
              <a:off x="3314900" y="2959625"/>
              <a:ext cx="7850" cy="2825"/>
            </a:xfrm>
            <a:custGeom>
              <a:avLst/>
              <a:gdLst/>
              <a:ahLst/>
              <a:cxnLst/>
              <a:rect l="l" t="t" r="r" b="b"/>
              <a:pathLst>
                <a:path w="314" h="113" extrusionOk="0">
                  <a:moveTo>
                    <a:pt x="49" y="0"/>
                  </a:moveTo>
                  <a:cubicBezTo>
                    <a:pt x="36" y="0"/>
                    <a:pt x="22" y="7"/>
                    <a:pt x="16" y="19"/>
                  </a:cubicBezTo>
                  <a:cubicBezTo>
                    <a:pt x="0" y="42"/>
                    <a:pt x="8" y="66"/>
                    <a:pt x="32" y="74"/>
                  </a:cubicBezTo>
                  <a:cubicBezTo>
                    <a:pt x="78" y="97"/>
                    <a:pt x="125" y="113"/>
                    <a:pt x="165" y="113"/>
                  </a:cubicBezTo>
                  <a:cubicBezTo>
                    <a:pt x="235" y="113"/>
                    <a:pt x="282" y="82"/>
                    <a:pt x="290" y="74"/>
                  </a:cubicBezTo>
                  <a:cubicBezTo>
                    <a:pt x="305" y="66"/>
                    <a:pt x="313" y="42"/>
                    <a:pt x="298" y="19"/>
                  </a:cubicBezTo>
                  <a:cubicBezTo>
                    <a:pt x="293" y="9"/>
                    <a:pt x="282" y="3"/>
                    <a:pt x="269" y="3"/>
                  </a:cubicBezTo>
                  <a:cubicBezTo>
                    <a:pt x="261" y="3"/>
                    <a:pt x="252" y="5"/>
                    <a:pt x="243" y="11"/>
                  </a:cubicBezTo>
                  <a:cubicBezTo>
                    <a:pt x="243" y="11"/>
                    <a:pt x="212" y="30"/>
                    <a:pt x="163" y="30"/>
                  </a:cubicBezTo>
                  <a:cubicBezTo>
                    <a:pt x="135" y="30"/>
                    <a:pt x="100" y="23"/>
                    <a:pt x="63" y="3"/>
                  </a:cubicBezTo>
                  <a:cubicBezTo>
                    <a:pt x="59" y="1"/>
                    <a:pt x="54" y="0"/>
                    <a:pt x="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7"/>
            <p:cNvSpPr/>
            <p:nvPr/>
          </p:nvSpPr>
          <p:spPr>
            <a:xfrm>
              <a:off x="3260525" y="3006100"/>
              <a:ext cx="39725" cy="48200"/>
            </a:xfrm>
            <a:custGeom>
              <a:avLst/>
              <a:gdLst/>
              <a:ahLst/>
              <a:cxnLst/>
              <a:rect l="l" t="t" r="r" b="b"/>
              <a:pathLst>
                <a:path w="1589" h="1928" extrusionOk="0">
                  <a:moveTo>
                    <a:pt x="458" y="0"/>
                  </a:moveTo>
                  <a:cubicBezTo>
                    <a:pt x="397" y="0"/>
                    <a:pt x="337" y="31"/>
                    <a:pt x="305" y="85"/>
                  </a:cubicBezTo>
                  <a:lnTo>
                    <a:pt x="31" y="319"/>
                  </a:lnTo>
                  <a:cubicBezTo>
                    <a:pt x="0" y="374"/>
                    <a:pt x="8" y="648"/>
                    <a:pt x="39" y="695"/>
                  </a:cubicBezTo>
                  <a:lnTo>
                    <a:pt x="798" y="1845"/>
                  </a:lnTo>
                  <a:cubicBezTo>
                    <a:pt x="833" y="1900"/>
                    <a:pt x="892" y="1927"/>
                    <a:pt x="951" y="1927"/>
                  </a:cubicBezTo>
                  <a:cubicBezTo>
                    <a:pt x="1009" y="1927"/>
                    <a:pt x="1068" y="1900"/>
                    <a:pt x="1103" y="1845"/>
                  </a:cubicBezTo>
                  <a:lnTo>
                    <a:pt x="1541" y="1165"/>
                  </a:lnTo>
                  <a:cubicBezTo>
                    <a:pt x="1588" y="1094"/>
                    <a:pt x="1573" y="1008"/>
                    <a:pt x="1518" y="953"/>
                  </a:cubicBezTo>
                  <a:lnTo>
                    <a:pt x="587" y="53"/>
                  </a:lnTo>
                  <a:cubicBezTo>
                    <a:pt x="550" y="17"/>
                    <a:pt x="504" y="0"/>
                    <a:pt x="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7"/>
            <p:cNvSpPr/>
            <p:nvPr/>
          </p:nvSpPr>
          <p:spPr>
            <a:xfrm>
              <a:off x="3298075" y="3006100"/>
              <a:ext cx="39725" cy="48200"/>
            </a:xfrm>
            <a:custGeom>
              <a:avLst/>
              <a:gdLst/>
              <a:ahLst/>
              <a:cxnLst/>
              <a:rect l="l" t="t" r="r" b="b"/>
              <a:pathLst>
                <a:path w="1589" h="1928" extrusionOk="0">
                  <a:moveTo>
                    <a:pt x="1131" y="0"/>
                  </a:moveTo>
                  <a:cubicBezTo>
                    <a:pt x="1085" y="0"/>
                    <a:pt x="1038" y="17"/>
                    <a:pt x="1002" y="53"/>
                  </a:cubicBezTo>
                  <a:lnTo>
                    <a:pt x="71" y="953"/>
                  </a:lnTo>
                  <a:cubicBezTo>
                    <a:pt x="8" y="1008"/>
                    <a:pt x="0" y="1094"/>
                    <a:pt x="47" y="1165"/>
                  </a:cubicBezTo>
                  <a:lnTo>
                    <a:pt x="485" y="1845"/>
                  </a:lnTo>
                  <a:cubicBezTo>
                    <a:pt x="521" y="1900"/>
                    <a:pt x="579" y="1927"/>
                    <a:pt x="638" y="1927"/>
                  </a:cubicBezTo>
                  <a:cubicBezTo>
                    <a:pt x="697" y="1927"/>
                    <a:pt x="755" y="1900"/>
                    <a:pt x="791" y="1845"/>
                  </a:cubicBezTo>
                  <a:lnTo>
                    <a:pt x="1542" y="695"/>
                  </a:lnTo>
                  <a:cubicBezTo>
                    <a:pt x="1581" y="648"/>
                    <a:pt x="1589" y="359"/>
                    <a:pt x="1550" y="304"/>
                  </a:cubicBezTo>
                  <a:lnTo>
                    <a:pt x="1284" y="85"/>
                  </a:lnTo>
                  <a:cubicBezTo>
                    <a:pt x="1252" y="31"/>
                    <a:pt x="1192" y="0"/>
                    <a:pt x="1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7"/>
            <p:cNvSpPr/>
            <p:nvPr/>
          </p:nvSpPr>
          <p:spPr>
            <a:xfrm>
              <a:off x="3297300" y="3049275"/>
              <a:ext cx="4900" cy="4925"/>
            </a:xfrm>
            <a:custGeom>
              <a:avLst/>
              <a:gdLst/>
              <a:ahLst/>
              <a:cxnLst/>
              <a:rect l="l" t="t" r="r" b="b"/>
              <a:pathLst>
                <a:path w="196" h="197" extrusionOk="0">
                  <a:moveTo>
                    <a:pt x="94" y="1"/>
                  </a:moveTo>
                  <a:cubicBezTo>
                    <a:pt x="47" y="1"/>
                    <a:pt x="0" y="48"/>
                    <a:pt x="0" y="103"/>
                  </a:cubicBezTo>
                  <a:cubicBezTo>
                    <a:pt x="0" y="157"/>
                    <a:pt x="47" y="196"/>
                    <a:pt x="94" y="196"/>
                  </a:cubicBezTo>
                  <a:cubicBezTo>
                    <a:pt x="149" y="196"/>
                    <a:pt x="196" y="157"/>
                    <a:pt x="196" y="103"/>
                  </a:cubicBezTo>
                  <a:cubicBezTo>
                    <a:pt x="196" y="48"/>
                    <a:pt x="149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7"/>
            <p:cNvSpPr/>
            <p:nvPr/>
          </p:nvSpPr>
          <p:spPr>
            <a:xfrm>
              <a:off x="3297300" y="3061600"/>
              <a:ext cx="4900" cy="4925"/>
            </a:xfrm>
            <a:custGeom>
              <a:avLst/>
              <a:gdLst/>
              <a:ahLst/>
              <a:cxnLst/>
              <a:rect l="l" t="t" r="r" b="b"/>
              <a:pathLst>
                <a:path w="196" h="197" extrusionOk="0">
                  <a:moveTo>
                    <a:pt x="94" y="1"/>
                  </a:moveTo>
                  <a:cubicBezTo>
                    <a:pt x="47" y="1"/>
                    <a:pt x="0" y="48"/>
                    <a:pt x="0" y="103"/>
                  </a:cubicBezTo>
                  <a:cubicBezTo>
                    <a:pt x="0" y="149"/>
                    <a:pt x="47" y="196"/>
                    <a:pt x="94" y="196"/>
                  </a:cubicBezTo>
                  <a:cubicBezTo>
                    <a:pt x="149" y="196"/>
                    <a:pt x="196" y="149"/>
                    <a:pt x="196" y="103"/>
                  </a:cubicBezTo>
                  <a:cubicBezTo>
                    <a:pt x="196" y="48"/>
                    <a:pt x="149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7"/>
            <p:cNvSpPr/>
            <p:nvPr/>
          </p:nvSpPr>
          <p:spPr>
            <a:xfrm>
              <a:off x="3297300" y="3073725"/>
              <a:ext cx="4900" cy="4725"/>
            </a:xfrm>
            <a:custGeom>
              <a:avLst/>
              <a:gdLst/>
              <a:ahLst/>
              <a:cxnLst/>
              <a:rect l="l" t="t" r="r" b="b"/>
              <a:pathLst>
                <a:path w="196" h="189" extrusionOk="0">
                  <a:moveTo>
                    <a:pt x="94" y="1"/>
                  </a:moveTo>
                  <a:cubicBezTo>
                    <a:pt x="47" y="1"/>
                    <a:pt x="0" y="40"/>
                    <a:pt x="0" y="95"/>
                  </a:cubicBezTo>
                  <a:cubicBezTo>
                    <a:pt x="0" y="150"/>
                    <a:pt x="47" y="189"/>
                    <a:pt x="94" y="189"/>
                  </a:cubicBezTo>
                  <a:cubicBezTo>
                    <a:pt x="149" y="189"/>
                    <a:pt x="196" y="150"/>
                    <a:pt x="196" y="95"/>
                  </a:cubicBezTo>
                  <a:cubicBezTo>
                    <a:pt x="196" y="40"/>
                    <a:pt x="149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7"/>
            <p:cNvSpPr/>
            <p:nvPr/>
          </p:nvSpPr>
          <p:spPr>
            <a:xfrm>
              <a:off x="3325075" y="3082150"/>
              <a:ext cx="24650" cy="2375"/>
            </a:xfrm>
            <a:custGeom>
              <a:avLst/>
              <a:gdLst/>
              <a:ahLst/>
              <a:cxnLst/>
              <a:rect l="l" t="t" r="r" b="b"/>
              <a:pathLst>
                <a:path w="986" h="95" extrusionOk="0">
                  <a:moveTo>
                    <a:pt x="0" y="0"/>
                  </a:moveTo>
                  <a:lnTo>
                    <a:pt x="0" y="94"/>
                  </a:lnTo>
                  <a:lnTo>
                    <a:pt x="986" y="94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7" name="Google Shape;2337;p57"/>
          <p:cNvGrpSpPr/>
          <p:nvPr/>
        </p:nvGrpSpPr>
        <p:grpSpPr>
          <a:xfrm>
            <a:off x="4234273" y="2850149"/>
            <a:ext cx="1305043" cy="2150982"/>
            <a:chOff x="2886300" y="2878475"/>
            <a:chExt cx="228300" cy="746125"/>
          </a:xfrm>
        </p:grpSpPr>
        <p:sp>
          <p:nvSpPr>
            <p:cNvPr id="2338" name="Google Shape;2338;p57"/>
            <p:cNvSpPr/>
            <p:nvPr/>
          </p:nvSpPr>
          <p:spPr>
            <a:xfrm>
              <a:off x="3066150" y="3261525"/>
              <a:ext cx="48450" cy="49325"/>
            </a:xfrm>
            <a:custGeom>
              <a:avLst/>
              <a:gdLst/>
              <a:ahLst/>
              <a:cxnLst/>
              <a:rect l="l" t="t" r="r" b="b"/>
              <a:pathLst>
                <a:path w="1938" h="1973" extrusionOk="0">
                  <a:moveTo>
                    <a:pt x="1711" y="0"/>
                  </a:moveTo>
                  <a:cubicBezTo>
                    <a:pt x="1517" y="96"/>
                    <a:pt x="1310" y="128"/>
                    <a:pt x="1122" y="128"/>
                  </a:cubicBezTo>
                  <a:cubicBezTo>
                    <a:pt x="756" y="128"/>
                    <a:pt x="459" y="8"/>
                    <a:pt x="459" y="8"/>
                  </a:cubicBezTo>
                  <a:lnTo>
                    <a:pt x="404" y="845"/>
                  </a:lnTo>
                  <a:lnTo>
                    <a:pt x="318" y="712"/>
                  </a:lnTo>
                  <a:cubicBezTo>
                    <a:pt x="303" y="673"/>
                    <a:pt x="271" y="650"/>
                    <a:pt x="232" y="642"/>
                  </a:cubicBezTo>
                  <a:cubicBezTo>
                    <a:pt x="213" y="636"/>
                    <a:pt x="194" y="632"/>
                    <a:pt x="175" y="632"/>
                  </a:cubicBezTo>
                  <a:cubicBezTo>
                    <a:pt x="80" y="632"/>
                    <a:pt x="0" y="711"/>
                    <a:pt x="13" y="822"/>
                  </a:cubicBezTo>
                  <a:lnTo>
                    <a:pt x="37" y="1198"/>
                  </a:lnTo>
                  <a:cubicBezTo>
                    <a:pt x="44" y="1370"/>
                    <a:pt x="146" y="1542"/>
                    <a:pt x="303" y="1636"/>
                  </a:cubicBezTo>
                  <a:lnTo>
                    <a:pt x="710" y="1886"/>
                  </a:lnTo>
                  <a:cubicBezTo>
                    <a:pt x="803" y="1943"/>
                    <a:pt x="904" y="1972"/>
                    <a:pt x="1003" y="1972"/>
                  </a:cubicBezTo>
                  <a:cubicBezTo>
                    <a:pt x="1096" y="1972"/>
                    <a:pt x="1186" y="1947"/>
                    <a:pt x="1265" y="1894"/>
                  </a:cubicBezTo>
                  <a:lnTo>
                    <a:pt x="1735" y="1597"/>
                  </a:lnTo>
                  <a:cubicBezTo>
                    <a:pt x="1868" y="1510"/>
                    <a:pt x="1938" y="1370"/>
                    <a:pt x="1938" y="1213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7"/>
            <p:cNvSpPr/>
            <p:nvPr/>
          </p:nvSpPr>
          <p:spPr>
            <a:xfrm>
              <a:off x="2921725" y="3584275"/>
              <a:ext cx="33850" cy="38950"/>
            </a:xfrm>
            <a:custGeom>
              <a:avLst/>
              <a:gdLst/>
              <a:ahLst/>
              <a:cxnLst/>
              <a:rect l="l" t="t" r="r" b="b"/>
              <a:pathLst>
                <a:path w="1354" h="1558" extrusionOk="0">
                  <a:moveTo>
                    <a:pt x="8" y="1"/>
                  </a:moveTo>
                  <a:lnTo>
                    <a:pt x="0" y="1550"/>
                  </a:lnTo>
                  <a:lnTo>
                    <a:pt x="1158" y="1558"/>
                  </a:lnTo>
                  <a:cubicBezTo>
                    <a:pt x="1260" y="1558"/>
                    <a:pt x="1346" y="1464"/>
                    <a:pt x="1346" y="1354"/>
                  </a:cubicBezTo>
                  <a:lnTo>
                    <a:pt x="1354" y="9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7"/>
            <p:cNvSpPr/>
            <p:nvPr/>
          </p:nvSpPr>
          <p:spPr>
            <a:xfrm>
              <a:off x="2886300" y="3601700"/>
              <a:ext cx="69075" cy="21525"/>
            </a:xfrm>
            <a:custGeom>
              <a:avLst/>
              <a:gdLst/>
              <a:ahLst/>
              <a:cxnLst/>
              <a:rect l="l" t="t" r="r" b="b"/>
              <a:pathLst>
                <a:path w="2763" h="861" extrusionOk="0">
                  <a:moveTo>
                    <a:pt x="775" y="0"/>
                  </a:moveTo>
                  <a:cubicBezTo>
                    <a:pt x="353" y="0"/>
                    <a:pt x="9" y="337"/>
                    <a:pt x="1" y="759"/>
                  </a:cubicBezTo>
                  <a:lnTo>
                    <a:pt x="1" y="845"/>
                  </a:lnTo>
                  <a:lnTo>
                    <a:pt x="2763" y="861"/>
                  </a:lnTo>
                  <a:lnTo>
                    <a:pt x="2763" y="16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7"/>
            <p:cNvSpPr/>
            <p:nvPr/>
          </p:nvSpPr>
          <p:spPr>
            <a:xfrm>
              <a:off x="2886300" y="3619100"/>
              <a:ext cx="69075" cy="5500"/>
            </a:xfrm>
            <a:custGeom>
              <a:avLst/>
              <a:gdLst/>
              <a:ahLst/>
              <a:cxnLst/>
              <a:rect l="l" t="t" r="r" b="b"/>
              <a:pathLst>
                <a:path w="2763" h="220" extrusionOk="0">
                  <a:moveTo>
                    <a:pt x="1" y="0"/>
                  </a:moveTo>
                  <a:lnTo>
                    <a:pt x="1" y="204"/>
                  </a:lnTo>
                  <a:lnTo>
                    <a:pt x="2763" y="220"/>
                  </a:lnTo>
                  <a:lnTo>
                    <a:pt x="2763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7"/>
            <p:cNvSpPr/>
            <p:nvPr/>
          </p:nvSpPr>
          <p:spPr>
            <a:xfrm>
              <a:off x="3012475" y="3584275"/>
              <a:ext cx="33875" cy="38950"/>
            </a:xfrm>
            <a:custGeom>
              <a:avLst/>
              <a:gdLst/>
              <a:ahLst/>
              <a:cxnLst/>
              <a:rect l="l" t="t" r="r" b="b"/>
              <a:pathLst>
                <a:path w="1355" h="1558" extrusionOk="0">
                  <a:moveTo>
                    <a:pt x="1346" y="1"/>
                  </a:moveTo>
                  <a:lnTo>
                    <a:pt x="1" y="9"/>
                  </a:lnTo>
                  <a:lnTo>
                    <a:pt x="8" y="1354"/>
                  </a:lnTo>
                  <a:cubicBezTo>
                    <a:pt x="8" y="1464"/>
                    <a:pt x="94" y="1558"/>
                    <a:pt x="196" y="1558"/>
                  </a:cubicBezTo>
                  <a:lnTo>
                    <a:pt x="1354" y="1550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7"/>
            <p:cNvSpPr/>
            <p:nvPr/>
          </p:nvSpPr>
          <p:spPr>
            <a:xfrm>
              <a:off x="3012675" y="3601700"/>
              <a:ext cx="69075" cy="21525"/>
            </a:xfrm>
            <a:custGeom>
              <a:avLst/>
              <a:gdLst/>
              <a:ahLst/>
              <a:cxnLst/>
              <a:rect l="l" t="t" r="r" b="b"/>
              <a:pathLst>
                <a:path w="2763" h="861" extrusionOk="0">
                  <a:moveTo>
                    <a:pt x="1988" y="0"/>
                  </a:moveTo>
                  <a:lnTo>
                    <a:pt x="0" y="16"/>
                  </a:lnTo>
                  <a:lnTo>
                    <a:pt x="0" y="861"/>
                  </a:lnTo>
                  <a:lnTo>
                    <a:pt x="2762" y="845"/>
                  </a:lnTo>
                  <a:lnTo>
                    <a:pt x="2762" y="759"/>
                  </a:lnTo>
                  <a:cubicBezTo>
                    <a:pt x="2762" y="337"/>
                    <a:pt x="2410" y="0"/>
                    <a:pt x="1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7"/>
            <p:cNvSpPr/>
            <p:nvPr/>
          </p:nvSpPr>
          <p:spPr>
            <a:xfrm>
              <a:off x="3012675" y="3619100"/>
              <a:ext cx="69075" cy="5500"/>
            </a:xfrm>
            <a:custGeom>
              <a:avLst/>
              <a:gdLst/>
              <a:ahLst/>
              <a:cxnLst/>
              <a:rect l="l" t="t" r="r" b="b"/>
              <a:pathLst>
                <a:path w="2763" h="220" extrusionOk="0">
                  <a:moveTo>
                    <a:pt x="2762" y="0"/>
                  </a:moveTo>
                  <a:lnTo>
                    <a:pt x="0" y="16"/>
                  </a:lnTo>
                  <a:lnTo>
                    <a:pt x="8" y="220"/>
                  </a:lnTo>
                  <a:lnTo>
                    <a:pt x="2762" y="204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7"/>
            <p:cNvSpPr/>
            <p:nvPr/>
          </p:nvSpPr>
          <p:spPr>
            <a:xfrm>
              <a:off x="2909575" y="3222200"/>
              <a:ext cx="164750" cy="368375"/>
            </a:xfrm>
            <a:custGeom>
              <a:avLst/>
              <a:gdLst/>
              <a:ahLst/>
              <a:cxnLst/>
              <a:rect l="l" t="t" r="r" b="b"/>
              <a:pathLst>
                <a:path w="6590" h="14735" extrusionOk="0">
                  <a:moveTo>
                    <a:pt x="6323" y="1"/>
                  </a:moveTo>
                  <a:lnTo>
                    <a:pt x="1292" y="32"/>
                  </a:lnTo>
                  <a:cubicBezTo>
                    <a:pt x="1198" y="32"/>
                    <a:pt x="1128" y="102"/>
                    <a:pt x="1120" y="196"/>
                  </a:cubicBezTo>
                  <a:lnTo>
                    <a:pt x="9" y="14484"/>
                  </a:lnTo>
                  <a:cubicBezTo>
                    <a:pt x="1" y="14585"/>
                    <a:pt x="87" y="14671"/>
                    <a:pt x="189" y="14671"/>
                  </a:cubicBezTo>
                  <a:lnTo>
                    <a:pt x="2301" y="14671"/>
                  </a:lnTo>
                  <a:cubicBezTo>
                    <a:pt x="2395" y="14671"/>
                    <a:pt x="2473" y="14609"/>
                    <a:pt x="2481" y="14515"/>
                  </a:cubicBezTo>
                  <a:lnTo>
                    <a:pt x="3514" y="4805"/>
                  </a:lnTo>
                  <a:cubicBezTo>
                    <a:pt x="3518" y="4759"/>
                    <a:pt x="3552" y="4737"/>
                    <a:pt x="3585" y="4737"/>
                  </a:cubicBezTo>
                  <a:cubicBezTo>
                    <a:pt x="3620" y="4737"/>
                    <a:pt x="3655" y="4761"/>
                    <a:pt x="3655" y="4805"/>
                  </a:cubicBezTo>
                  <a:lnTo>
                    <a:pt x="3733" y="14554"/>
                  </a:lnTo>
                  <a:cubicBezTo>
                    <a:pt x="3741" y="14656"/>
                    <a:pt x="3819" y="14734"/>
                    <a:pt x="3913" y="14734"/>
                  </a:cubicBezTo>
                  <a:lnTo>
                    <a:pt x="6057" y="14734"/>
                  </a:lnTo>
                  <a:cubicBezTo>
                    <a:pt x="6151" y="14734"/>
                    <a:pt x="6229" y="14656"/>
                    <a:pt x="6237" y="14562"/>
                  </a:cubicBezTo>
                  <a:lnTo>
                    <a:pt x="6589" y="1143"/>
                  </a:lnTo>
                  <a:cubicBezTo>
                    <a:pt x="6589" y="1135"/>
                    <a:pt x="6589" y="1127"/>
                    <a:pt x="6589" y="1127"/>
                  </a:cubicBezTo>
                  <a:lnTo>
                    <a:pt x="6542" y="478"/>
                  </a:lnTo>
                  <a:cubicBezTo>
                    <a:pt x="6542" y="470"/>
                    <a:pt x="6542" y="470"/>
                    <a:pt x="6542" y="462"/>
                  </a:cubicBezTo>
                  <a:lnTo>
                    <a:pt x="6495" y="149"/>
                  </a:lnTo>
                  <a:cubicBezTo>
                    <a:pt x="6487" y="63"/>
                    <a:pt x="6409" y="1"/>
                    <a:pt x="6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7"/>
            <p:cNvSpPr/>
            <p:nvPr/>
          </p:nvSpPr>
          <p:spPr>
            <a:xfrm>
              <a:off x="2937950" y="3251350"/>
              <a:ext cx="135400" cy="20575"/>
            </a:xfrm>
            <a:custGeom>
              <a:avLst/>
              <a:gdLst/>
              <a:ahLst/>
              <a:cxnLst/>
              <a:rect l="l" t="t" r="r" b="b"/>
              <a:pathLst>
                <a:path w="5416" h="823" extrusionOk="0">
                  <a:moveTo>
                    <a:pt x="0" y="1"/>
                  </a:moveTo>
                  <a:lnTo>
                    <a:pt x="63" y="572"/>
                  </a:lnTo>
                  <a:lnTo>
                    <a:pt x="5415" y="822"/>
                  </a:lnTo>
                  <a:lnTo>
                    <a:pt x="5407" y="3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7"/>
            <p:cNvSpPr/>
            <p:nvPr/>
          </p:nvSpPr>
          <p:spPr>
            <a:xfrm>
              <a:off x="2921125" y="3269700"/>
              <a:ext cx="42875" cy="62025"/>
            </a:xfrm>
            <a:custGeom>
              <a:avLst/>
              <a:gdLst/>
              <a:ahLst/>
              <a:cxnLst/>
              <a:rect l="l" t="t" r="r" b="b"/>
              <a:pathLst>
                <a:path w="1715" h="2481" extrusionOk="0">
                  <a:moveTo>
                    <a:pt x="627" y="1"/>
                  </a:moveTo>
                  <a:cubicBezTo>
                    <a:pt x="611" y="1"/>
                    <a:pt x="595" y="1"/>
                    <a:pt x="580" y="2"/>
                  </a:cubicBezTo>
                  <a:lnTo>
                    <a:pt x="1" y="41"/>
                  </a:lnTo>
                  <a:lnTo>
                    <a:pt x="63" y="894"/>
                  </a:lnTo>
                  <a:cubicBezTo>
                    <a:pt x="63" y="894"/>
                    <a:pt x="198" y="2480"/>
                    <a:pt x="794" y="2480"/>
                  </a:cubicBezTo>
                  <a:cubicBezTo>
                    <a:pt x="840" y="2480"/>
                    <a:pt x="888" y="2471"/>
                    <a:pt x="940" y="2451"/>
                  </a:cubicBezTo>
                  <a:cubicBezTo>
                    <a:pt x="940" y="2451"/>
                    <a:pt x="1213" y="2412"/>
                    <a:pt x="1190" y="2263"/>
                  </a:cubicBezTo>
                  <a:cubicBezTo>
                    <a:pt x="1057" y="1333"/>
                    <a:pt x="1112" y="1145"/>
                    <a:pt x="1112" y="1144"/>
                  </a:cubicBezTo>
                  <a:lnTo>
                    <a:pt x="1112" y="1144"/>
                  </a:lnTo>
                  <a:cubicBezTo>
                    <a:pt x="1104" y="1183"/>
                    <a:pt x="1190" y="1293"/>
                    <a:pt x="1213" y="1324"/>
                  </a:cubicBezTo>
                  <a:cubicBezTo>
                    <a:pt x="1245" y="1387"/>
                    <a:pt x="1292" y="1442"/>
                    <a:pt x="1346" y="1489"/>
                  </a:cubicBezTo>
                  <a:cubicBezTo>
                    <a:pt x="1398" y="1541"/>
                    <a:pt x="1467" y="1573"/>
                    <a:pt x="1538" y="1573"/>
                  </a:cubicBezTo>
                  <a:cubicBezTo>
                    <a:pt x="1584" y="1573"/>
                    <a:pt x="1632" y="1559"/>
                    <a:pt x="1675" y="1528"/>
                  </a:cubicBezTo>
                  <a:cubicBezTo>
                    <a:pt x="1691" y="1512"/>
                    <a:pt x="1706" y="1496"/>
                    <a:pt x="1714" y="1473"/>
                  </a:cubicBezTo>
                  <a:cubicBezTo>
                    <a:pt x="1714" y="1450"/>
                    <a:pt x="1706" y="1434"/>
                    <a:pt x="1691" y="1410"/>
                  </a:cubicBezTo>
                  <a:cubicBezTo>
                    <a:pt x="1597" y="1238"/>
                    <a:pt x="1487" y="1082"/>
                    <a:pt x="1401" y="910"/>
                  </a:cubicBezTo>
                  <a:cubicBezTo>
                    <a:pt x="1401" y="910"/>
                    <a:pt x="1464" y="612"/>
                    <a:pt x="1276" y="354"/>
                  </a:cubicBezTo>
                  <a:cubicBezTo>
                    <a:pt x="1268" y="346"/>
                    <a:pt x="1260" y="338"/>
                    <a:pt x="1260" y="331"/>
                  </a:cubicBezTo>
                  <a:cubicBezTo>
                    <a:pt x="1113" y="117"/>
                    <a:pt x="876" y="1"/>
                    <a:pt x="627" y="1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7"/>
            <p:cNvSpPr/>
            <p:nvPr/>
          </p:nvSpPr>
          <p:spPr>
            <a:xfrm>
              <a:off x="2887275" y="3002725"/>
              <a:ext cx="226550" cy="273500"/>
            </a:xfrm>
            <a:custGeom>
              <a:avLst/>
              <a:gdLst/>
              <a:ahLst/>
              <a:cxnLst/>
              <a:rect l="l" t="t" r="r" b="b"/>
              <a:pathLst>
                <a:path w="9062" h="10940" extrusionOk="0">
                  <a:moveTo>
                    <a:pt x="2153" y="5650"/>
                  </a:moveTo>
                  <a:lnTo>
                    <a:pt x="2129" y="6839"/>
                  </a:lnTo>
                  <a:lnTo>
                    <a:pt x="2027" y="5955"/>
                  </a:lnTo>
                  <a:lnTo>
                    <a:pt x="2153" y="5650"/>
                  </a:lnTo>
                  <a:close/>
                  <a:moveTo>
                    <a:pt x="5736" y="1"/>
                  </a:moveTo>
                  <a:lnTo>
                    <a:pt x="3905" y="118"/>
                  </a:lnTo>
                  <a:lnTo>
                    <a:pt x="1738" y="1049"/>
                  </a:lnTo>
                  <a:cubicBezTo>
                    <a:pt x="1339" y="1253"/>
                    <a:pt x="1042" y="1620"/>
                    <a:pt x="932" y="2058"/>
                  </a:cubicBezTo>
                  <a:lnTo>
                    <a:pt x="79" y="5360"/>
                  </a:lnTo>
                  <a:cubicBezTo>
                    <a:pt x="9" y="5619"/>
                    <a:pt x="1" y="5885"/>
                    <a:pt x="64" y="6151"/>
                  </a:cubicBezTo>
                  <a:lnTo>
                    <a:pt x="1073" y="10798"/>
                  </a:lnTo>
                  <a:cubicBezTo>
                    <a:pt x="1088" y="10880"/>
                    <a:pt x="1165" y="10940"/>
                    <a:pt x="1253" y="10940"/>
                  </a:cubicBezTo>
                  <a:cubicBezTo>
                    <a:pt x="1258" y="10940"/>
                    <a:pt x="1263" y="10940"/>
                    <a:pt x="1268" y="10939"/>
                  </a:cubicBezTo>
                  <a:lnTo>
                    <a:pt x="2411" y="10837"/>
                  </a:lnTo>
                  <a:cubicBezTo>
                    <a:pt x="2520" y="10830"/>
                    <a:pt x="2599" y="10736"/>
                    <a:pt x="2583" y="10626"/>
                  </a:cubicBezTo>
                  <a:lnTo>
                    <a:pt x="2528" y="10141"/>
                  </a:lnTo>
                  <a:lnTo>
                    <a:pt x="7434" y="10251"/>
                  </a:lnTo>
                  <a:lnTo>
                    <a:pt x="7458" y="9961"/>
                  </a:lnTo>
                  <a:lnTo>
                    <a:pt x="7473" y="10376"/>
                  </a:lnTo>
                  <a:cubicBezTo>
                    <a:pt x="7473" y="10481"/>
                    <a:pt x="7559" y="10564"/>
                    <a:pt x="7663" y="10564"/>
                  </a:cubicBezTo>
                  <a:cubicBezTo>
                    <a:pt x="7667" y="10564"/>
                    <a:pt x="7672" y="10564"/>
                    <a:pt x="7677" y="10564"/>
                  </a:cubicBezTo>
                  <a:lnTo>
                    <a:pt x="8827" y="10525"/>
                  </a:lnTo>
                  <a:cubicBezTo>
                    <a:pt x="8960" y="10517"/>
                    <a:pt x="9062" y="10407"/>
                    <a:pt x="9054" y="10282"/>
                  </a:cubicBezTo>
                  <a:lnTo>
                    <a:pt x="8968" y="2724"/>
                  </a:lnTo>
                  <a:cubicBezTo>
                    <a:pt x="8952" y="1894"/>
                    <a:pt x="8459" y="1151"/>
                    <a:pt x="7692" y="830"/>
                  </a:cubicBezTo>
                  <a:lnTo>
                    <a:pt x="57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7"/>
            <p:cNvSpPr/>
            <p:nvPr/>
          </p:nvSpPr>
          <p:spPr>
            <a:xfrm>
              <a:off x="3036925" y="3084500"/>
              <a:ext cx="27025" cy="4900"/>
            </a:xfrm>
            <a:custGeom>
              <a:avLst/>
              <a:gdLst/>
              <a:ahLst/>
              <a:cxnLst/>
              <a:rect l="l" t="t" r="r" b="b"/>
              <a:pathLst>
                <a:path w="1081" h="196" extrusionOk="0">
                  <a:moveTo>
                    <a:pt x="1" y="0"/>
                  </a:moveTo>
                  <a:lnTo>
                    <a:pt x="1" y="196"/>
                  </a:lnTo>
                  <a:lnTo>
                    <a:pt x="1080" y="196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7"/>
            <p:cNvSpPr/>
            <p:nvPr/>
          </p:nvSpPr>
          <p:spPr>
            <a:xfrm>
              <a:off x="2941075" y="3089000"/>
              <a:ext cx="12150" cy="54975"/>
            </a:xfrm>
            <a:custGeom>
              <a:avLst/>
              <a:gdLst/>
              <a:ahLst/>
              <a:cxnLst/>
              <a:rect l="l" t="t" r="r" b="b"/>
              <a:pathLst>
                <a:path w="486" h="2199" extrusionOk="0">
                  <a:moveTo>
                    <a:pt x="486" y="0"/>
                  </a:moveTo>
                  <a:lnTo>
                    <a:pt x="1" y="2199"/>
                  </a:lnTo>
                  <a:lnTo>
                    <a:pt x="486" y="1581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2B2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7"/>
            <p:cNvSpPr/>
            <p:nvPr/>
          </p:nvSpPr>
          <p:spPr>
            <a:xfrm>
              <a:off x="2941075" y="3175650"/>
              <a:ext cx="15675" cy="80425"/>
            </a:xfrm>
            <a:custGeom>
              <a:avLst/>
              <a:gdLst/>
              <a:ahLst/>
              <a:cxnLst/>
              <a:rect l="l" t="t" r="r" b="b"/>
              <a:pathLst>
                <a:path w="627" h="3217" extrusionOk="0">
                  <a:moveTo>
                    <a:pt x="1" y="0"/>
                  </a:moveTo>
                  <a:lnTo>
                    <a:pt x="376" y="3216"/>
                  </a:lnTo>
                  <a:lnTo>
                    <a:pt x="627" y="3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B2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7"/>
            <p:cNvSpPr/>
            <p:nvPr/>
          </p:nvSpPr>
          <p:spPr>
            <a:xfrm>
              <a:off x="3073325" y="3086650"/>
              <a:ext cx="10000" cy="169425"/>
            </a:xfrm>
            <a:custGeom>
              <a:avLst/>
              <a:gdLst/>
              <a:ahLst/>
              <a:cxnLst/>
              <a:rect l="l" t="t" r="r" b="b"/>
              <a:pathLst>
                <a:path w="400" h="6777" extrusionOk="0">
                  <a:moveTo>
                    <a:pt x="399" y="0"/>
                  </a:moveTo>
                  <a:lnTo>
                    <a:pt x="39" y="986"/>
                  </a:lnTo>
                  <a:lnTo>
                    <a:pt x="0" y="6776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2B2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57"/>
            <p:cNvSpPr/>
            <p:nvPr/>
          </p:nvSpPr>
          <p:spPr>
            <a:xfrm>
              <a:off x="2970625" y="2878475"/>
              <a:ext cx="90575" cy="74000"/>
            </a:xfrm>
            <a:custGeom>
              <a:avLst/>
              <a:gdLst/>
              <a:ahLst/>
              <a:cxnLst/>
              <a:rect l="l" t="t" r="r" b="b"/>
              <a:pathLst>
                <a:path w="3623" h="2960" extrusionOk="0">
                  <a:moveTo>
                    <a:pt x="2100" y="1"/>
                  </a:moveTo>
                  <a:cubicBezTo>
                    <a:pt x="1861" y="1"/>
                    <a:pt x="1781" y="180"/>
                    <a:pt x="1690" y="284"/>
                  </a:cubicBezTo>
                  <a:cubicBezTo>
                    <a:pt x="1628" y="268"/>
                    <a:pt x="1565" y="253"/>
                    <a:pt x="1502" y="245"/>
                  </a:cubicBezTo>
                  <a:cubicBezTo>
                    <a:pt x="1487" y="244"/>
                    <a:pt x="1471" y="243"/>
                    <a:pt x="1455" y="243"/>
                  </a:cubicBezTo>
                  <a:cubicBezTo>
                    <a:pt x="1256" y="243"/>
                    <a:pt x="1087" y="334"/>
                    <a:pt x="970" y="479"/>
                  </a:cubicBezTo>
                  <a:cubicBezTo>
                    <a:pt x="923" y="479"/>
                    <a:pt x="877" y="479"/>
                    <a:pt x="822" y="472"/>
                  </a:cubicBezTo>
                  <a:cubicBezTo>
                    <a:pt x="790" y="472"/>
                    <a:pt x="751" y="472"/>
                    <a:pt x="720" y="479"/>
                  </a:cubicBezTo>
                  <a:cubicBezTo>
                    <a:pt x="524" y="487"/>
                    <a:pt x="352" y="581"/>
                    <a:pt x="243" y="730"/>
                  </a:cubicBezTo>
                  <a:cubicBezTo>
                    <a:pt x="94" y="925"/>
                    <a:pt x="24" y="1223"/>
                    <a:pt x="94" y="1614"/>
                  </a:cubicBezTo>
                  <a:lnTo>
                    <a:pt x="102" y="1637"/>
                  </a:lnTo>
                  <a:cubicBezTo>
                    <a:pt x="102" y="1661"/>
                    <a:pt x="102" y="1677"/>
                    <a:pt x="102" y="1700"/>
                  </a:cubicBezTo>
                  <a:cubicBezTo>
                    <a:pt x="39" y="1770"/>
                    <a:pt x="0" y="1864"/>
                    <a:pt x="0" y="1974"/>
                  </a:cubicBezTo>
                  <a:cubicBezTo>
                    <a:pt x="0" y="2091"/>
                    <a:pt x="47" y="2201"/>
                    <a:pt x="133" y="2279"/>
                  </a:cubicBezTo>
                  <a:cubicBezTo>
                    <a:pt x="78" y="2349"/>
                    <a:pt x="47" y="2436"/>
                    <a:pt x="47" y="2529"/>
                  </a:cubicBezTo>
                  <a:cubicBezTo>
                    <a:pt x="47" y="2662"/>
                    <a:pt x="110" y="2788"/>
                    <a:pt x="219" y="2866"/>
                  </a:cubicBezTo>
                  <a:lnTo>
                    <a:pt x="219" y="2960"/>
                  </a:lnTo>
                  <a:lnTo>
                    <a:pt x="2934" y="2960"/>
                  </a:lnTo>
                  <a:lnTo>
                    <a:pt x="2934" y="2130"/>
                  </a:lnTo>
                  <a:cubicBezTo>
                    <a:pt x="3193" y="2130"/>
                    <a:pt x="3412" y="1927"/>
                    <a:pt x="3427" y="1669"/>
                  </a:cubicBezTo>
                  <a:cubicBezTo>
                    <a:pt x="3435" y="1512"/>
                    <a:pt x="3373" y="1371"/>
                    <a:pt x="3263" y="1270"/>
                  </a:cubicBezTo>
                  <a:cubicBezTo>
                    <a:pt x="3412" y="1137"/>
                    <a:pt x="3623" y="878"/>
                    <a:pt x="3419" y="628"/>
                  </a:cubicBezTo>
                  <a:cubicBezTo>
                    <a:pt x="3296" y="470"/>
                    <a:pt x="3142" y="415"/>
                    <a:pt x="2990" y="415"/>
                  </a:cubicBezTo>
                  <a:cubicBezTo>
                    <a:pt x="2864" y="415"/>
                    <a:pt x="2740" y="453"/>
                    <a:pt x="2637" y="503"/>
                  </a:cubicBezTo>
                  <a:cubicBezTo>
                    <a:pt x="2627" y="507"/>
                    <a:pt x="2617" y="509"/>
                    <a:pt x="2608" y="509"/>
                  </a:cubicBezTo>
                  <a:cubicBezTo>
                    <a:pt x="2564" y="509"/>
                    <a:pt x="2529" y="469"/>
                    <a:pt x="2535" y="425"/>
                  </a:cubicBezTo>
                  <a:cubicBezTo>
                    <a:pt x="2567" y="284"/>
                    <a:pt x="2543" y="104"/>
                    <a:pt x="2269" y="26"/>
                  </a:cubicBezTo>
                  <a:cubicBezTo>
                    <a:pt x="2205" y="8"/>
                    <a:pt x="2149" y="1"/>
                    <a:pt x="2100" y="1"/>
                  </a:cubicBezTo>
                  <a:close/>
                </a:path>
              </a:pathLst>
            </a:custGeom>
            <a:solidFill>
              <a:srgbClr val="9A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7"/>
            <p:cNvSpPr/>
            <p:nvPr/>
          </p:nvSpPr>
          <p:spPr>
            <a:xfrm>
              <a:off x="2969825" y="2917825"/>
              <a:ext cx="75350" cy="112900"/>
            </a:xfrm>
            <a:custGeom>
              <a:avLst/>
              <a:gdLst/>
              <a:ahLst/>
              <a:cxnLst/>
              <a:rect l="l" t="t" r="r" b="b"/>
              <a:pathLst>
                <a:path w="3014" h="4516" extrusionOk="0">
                  <a:moveTo>
                    <a:pt x="2959" y="1"/>
                  </a:moveTo>
                  <a:cubicBezTo>
                    <a:pt x="2959" y="9"/>
                    <a:pt x="2951" y="9"/>
                    <a:pt x="2951" y="9"/>
                  </a:cubicBezTo>
                  <a:cubicBezTo>
                    <a:pt x="2817" y="201"/>
                    <a:pt x="2593" y="331"/>
                    <a:pt x="2344" y="331"/>
                  </a:cubicBezTo>
                  <a:cubicBezTo>
                    <a:pt x="2330" y="331"/>
                    <a:pt x="2315" y="330"/>
                    <a:pt x="2301" y="329"/>
                  </a:cubicBezTo>
                  <a:cubicBezTo>
                    <a:pt x="2106" y="314"/>
                    <a:pt x="1941" y="228"/>
                    <a:pt x="1816" y="103"/>
                  </a:cubicBezTo>
                  <a:lnTo>
                    <a:pt x="1754" y="103"/>
                  </a:lnTo>
                  <a:cubicBezTo>
                    <a:pt x="1629" y="270"/>
                    <a:pt x="1424" y="370"/>
                    <a:pt x="1200" y="370"/>
                  </a:cubicBezTo>
                  <a:cubicBezTo>
                    <a:pt x="1184" y="370"/>
                    <a:pt x="1167" y="370"/>
                    <a:pt x="1151" y="369"/>
                  </a:cubicBezTo>
                  <a:cubicBezTo>
                    <a:pt x="1002" y="361"/>
                    <a:pt x="869" y="306"/>
                    <a:pt x="760" y="220"/>
                  </a:cubicBezTo>
                  <a:lnTo>
                    <a:pt x="760" y="220"/>
                  </a:lnTo>
                  <a:cubicBezTo>
                    <a:pt x="768" y="361"/>
                    <a:pt x="721" y="509"/>
                    <a:pt x="517" y="556"/>
                  </a:cubicBezTo>
                  <a:lnTo>
                    <a:pt x="517" y="752"/>
                  </a:lnTo>
                  <a:lnTo>
                    <a:pt x="353" y="752"/>
                  </a:lnTo>
                  <a:cubicBezTo>
                    <a:pt x="157" y="752"/>
                    <a:pt x="1" y="908"/>
                    <a:pt x="1" y="1104"/>
                  </a:cubicBezTo>
                  <a:lnTo>
                    <a:pt x="1" y="1221"/>
                  </a:lnTo>
                  <a:cubicBezTo>
                    <a:pt x="1" y="1417"/>
                    <a:pt x="157" y="1581"/>
                    <a:pt x="353" y="1581"/>
                  </a:cubicBezTo>
                  <a:lnTo>
                    <a:pt x="517" y="1581"/>
                  </a:lnTo>
                  <a:lnTo>
                    <a:pt x="517" y="1793"/>
                  </a:lnTo>
                  <a:lnTo>
                    <a:pt x="517" y="2035"/>
                  </a:lnTo>
                  <a:cubicBezTo>
                    <a:pt x="517" y="2333"/>
                    <a:pt x="642" y="2599"/>
                    <a:pt x="846" y="2779"/>
                  </a:cubicBezTo>
                  <a:lnTo>
                    <a:pt x="846" y="3608"/>
                  </a:lnTo>
                  <a:cubicBezTo>
                    <a:pt x="846" y="4109"/>
                    <a:pt x="1261" y="4516"/>
                    <a:pt x="1754" y="4516"/>
                  </a:cubicBezTo>
                  <a:cubicBezTo>
                    <a:pt x="2254" y="4516"/>
                    <a:pt x="2661" y="4109"/>
                    <a:pt x="2661" y="3608"/>
                  </a:cubicBezTo>
                  <a:lnTo>
                    <a:pt x="2661" y="2802"/>
                  </a:lnTo>
                  <a:cubicBezTo>
                    <a:pt x="2880" y="2614"/>
                    <a:pt x="3013" y="2340"/>
                    <a:pt x="3013" y="2035"/>
                  </a:cubicBezTo>
                  <a:lnTo>
                    <a:pt x="3013" y="1793"/>
                  </a:lnTo>
                  <a:lnTo>
                    <a:pt x="3013" y="142"/>
                  </a:lnTo>
                  <a:lnTo>
                    <a:pt x="3013" y="40"/>
                  </a:lnTo>
                  <a:cubicBezTo>
                    <a:pt x="2998" y="16"/>
                    <a:pt x="2982" y="1"/>
                    <a:pt x="2959" y="1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7"/>
            <p:cNvSpPr/>
            <p:nvPr/>
          </p:nvSpPr>
          <p:spPr>
            <a:xfrm>
              <a:off x="2996425" y="2976325"/>
              <a:ext cx="34475" cy="34450"/>
            </a:xfrm>
            <a:custGeom>
              <a:avLst/>
              <a:gdLst/>
              <a:ahLst/>
              <a:cxnLst/>
              <a:rect l="l" t="t" r="r" b="b"/>
              <a:pathLst>
                <a:path w="1379" h="1378" extrusionOk="0">
                  <a:moveTo>
                    <a:pt x="690" y="0"/>
                  </a:moveTo>
                  <a:cubicBezTo>
                    <a:pt x="314" y="0"/>
                    <a:pt x="1" y="306"/>
                    <a:pt x="1" y="689"/>
                  </a:cubicBezTo>
                  <a:cubicBezTo>
                    <a:pt x="1" y="1064"/>
                    <a:pt x="314" y="1377"/>
                    <a:pt x="690" y="1377"/>
                  </a:cubicBezTo>
                  <a:cubicBezTo>
                    <a:pt x="1073" y="1377"/>
                    <a:pt x="1378" y="1064"/>
                    <a:pt x="1378" y="689"/>
                  </a:cubicBezTo>
                  <a:cubicBezTo>
                    <a:pt x="1378" y="306"/>
                    <a:pt x="1073" y="0"/>
                    <a:pt x="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7"/>
            <p:cNvSpPr/>
            <p:nvPr/>
          </p:nvSpPr>
          <p:spPr>
            <a:xfrm>
              <a:off x="2982150" y="2927800"/>
              <a:ext cx="63025" cy="67325"/>
            </a:xfrm>
            <a:custGeom>
              <a:avLst/>
              <a:gdLst/>
              <a:ahLst/>
              <a:cxnLst/>
              <a:rect l="l" t="t" r="r" b="b"/>
              <a:pathLst>
                <a:path w="2521" h="2693" extrusionOk="0">
                  <a:moveTo>
                    <a:pt x="24" y="1"/>
                  </a:moveTo>
                  <a:lnTo>
                    <a:pt x="1" y="1096"/>
                  </a:lnTo>
                  <a:lnTo>
                    <a:pt x="1" y="1871"/>
                  </a:lnTo>
                  <a:cubicBezTo>
                    <a:pt x="1" y="2325"/>
                    <a:pt x="369" y="2692"/>
                    <a:pt x="822" y="2692"/>
                  </a:cubicBezTo>
                  <a:lnTo>
                    <a:pt x="1816" y="2692"/>
                  </a:lnTo>
                  <a:cubicBezTo>
                    <a:pt x="2207" y="2692"/>
                    <a:pt x="2520" y="2380"/>
                    <a:pt x="2520" y="1988"/>
                  </a:cubicBezTo>
                  <a:lnTo>
                    <a:pt x="2520" y="1096"/>
                  </a:lnTo>
                  <a:lnTo>
                    <a:pt x="955" y="1096"/>
                  </a:lnTo>
                  <a:cubicBezTo>
                    <a:pt x="650" y="1096"/>
                    <a:pt x="369" y="909"/>
                    <a:pt x="259" y="619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9A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7"/>
            <p:cNvSpPr/>
            <p:nvPr/>
          </p:nvSpPr>
          <p:spPr>
            <a:xfrm>
              <a:off x="2975700" y="2941800"/>
              <a:ext cx="5900" cy="8150"/>
            </a:xfrm>
            <a:custGeom>
              <a:avLst/>
              <a:gdLst/>
              <a:ahLst/>
              <a:cxnLst/>
              <a:rect l="l" t="t" r="r" b="b"/>
              <a:pathLst>
                <a:path w="236" h="326" extrusionOk="0">
                  <a:moveTo>
                    <a:pt x="44" y="0"/>
                  </a:moveTo>
                  <a:cubicBezTo>
                    <a:pt x="34" y="0"/>
                    <a:pt x="24" y="4"/>
                    <a:pt x="16" y="12"/>
                  </a:cubicBezTo>
                  <a:cubicBezTo>
                    <a:pt x="1" y="28"/>
                    <a:pt x="1" y="51"/>
                    <a:pt x="8" y="67"/>
                  </a:cubicBezTo>
                  <a:lnTo>
                    <a:pt x="126" y="200"/>
                  </a:lnTo>
                  <a:lnTo>
                    <a:pt x="55" y="255"/>
                  </a:lnTo>
                  <a:cubicBezTo>
                    <a:pt x="40" y="270"/>
                    <a:pt x="40" y="302"/>
                    <a:pt x="55" y="317"/>
                  </a:cubicBezTo>
                  <a:cubicBezTo>
                    <a:pt x="63" y="325"/>
                    <a:pt x="71" y="325"/>
                    <a:pt x="87" y="325"/>
                  </a:cubicBezTo>
                  <a:cubicBezTo>
                    <a:pt x="94" y="325"/>
                    <a:pt x="102" y="325"/>
                    <a:pt x="110" y="317"/>
                  </a:cubicBezTo>
                  <a:lnTo>
                    <a:pt x="235" y="208"/>
                  </a:lnTo>
                  <a:lnTo>
                    <a:pt x="71" y="12"/>
                  </a:lnTo>
                  <a:cubicBezTo>
                    <a:pt x="63" y="4"/>
                    <a:pt x="53" y="0"/>
                    <a:pt x="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7"/>
            <p:cNvSpPr/>
            <p:nvPr/>
          </p:nvSpPr>
          <p:spPr>
            <a:xfrm>
              <a:off x="3004275" y="2958800"/>
              <a:ext cx="20900" cy="13625"/>
            </a:xfrm>
            <a:custGeom>
              <a:avLst/>
              <a:gdLst/>
              <a:ahLst/>
              <a:cxnLst/>
              <a:rect l="l" t="t" r="r" b="b"/>
              <a:pathLst>
                <a:path w="836" h="545" extrusionOk="0">
                  <a:moveTo>
                    <a:pt x="194" y="1"/>
                  </a:moveTo>
                  <a:cubicBezTo>
                    <a:pt x="42" y="1"/>
                    <a:pt x="1" y="470"/>
                    <a:pt x="313" y="537"/>
                  </a:cubicBezTo>
                  <a:cubicBezTo>
                    <a:pt x="340" y="542"/>
                    <a:pt x="365" y="544"/>
                    <a:pt x="390" y="544"/>
                  </a:cubicBezTo>
                  <a:cubicBezTo>
                    <a:pt x="673" y="544"/>
                    <a:pt x="836" y="243"/>
                    <a:pt x="642" y="193"/>
                  </a:cubicBezTo>
                  <a:cubicBezTo>
                    <a:pt x="422" y="138"/>
                    <a:pt x="219" y="5"/>
                    <a:pt x="219" y="5"/>
                  </a:cubicBezTo>
                  <a:cubicBezTo>
                    <a:pt x="210" y="2"/>
                    <a:pt x="202" y="1"/>
                    <a:pt x="1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7"/>
            <p:cNvSpPr/>
            <p:nvPr/>
          </p:nvSpPr>
          <p:spPr>
            <a:xfrm>
              <a:off x="3002500" y="2927975"/>
              <a:ext cx="14500" cy="5625"/>
            </a:xfrm>
            <a:custGeom>
              <a:avLst/>
              <a:gdLst/>
              <a:ahLst/>
              <a:cxnLst/>
              <a:rect l="l" t="t" r="r" b="b"/>
              <a:pathLst>
                <a:path w="580" h="225" extrusionOk="0">
                  <a:moveTo>
                    <a:pt x="310" y="1"/>
                  </a:moveTo>
                  <a:cubicBezTo>
                    <a:pt x="301" y="1"/>
                    <a:pt x="292" y="1"/>
                    <a:pt x="282" y="2"/>
                  </a:cubicBezTo>
                  <a:cubicBezTo>
                    <a:pt x="157" y="10"/>
                    <a:pt x="71" y="64"/>
                    <a:pt x="40" y="119"/>
                  </a:cubicBezTo>
                  <a:cubicBezTo>
                    <a:pt x="1" y="166"/>
                    <a:pt x="16" y="205"/>
                    <a:pt x="55" y="221"/>
                  </a:cubicBezTo>
                  <a:cubicBezTo>
                    <a:pt x="66" y="223"/>
                    <a:pt x="78" y="224"/>
                    <a:pt x="91" y="224"/>
                  </a:cubicBezTo>
                  <a:cubicBezTo>
                    <a:pt x="117" y="224"/>
                    <a:pt x="147" y="221"/>
                    <a:pt x="173" y="221"/>
                  </a:cubicBezTo>
                  <a:cubicBezTo>
                    <a:pt x="212" y="213"/>
                    <a:pt x="259" y="213"/>
                    <a:pt x="298" y="213"/>
                  </a:cubicBezTo>
                  <a:cubicBezTo>
                    <a:pt x="337" y="205"/>
                    <a:pt x="376" y="205"/>
                    <a:pt x="423" y="205"/>
                  </a:cubicBezTo>
                  <a:cubicBezTo>
                    <a:pt x="462" y="205"/>
                    <a:pt x="509" y="205"/>
                    <a:pt x="540" y="189"/>
                  </a:cubicBezTo>
                  <a:cubicBezTo>
                    <a:pt x="572" y="174"/>
                    <a:pt x="580" y="135"/>
                    <a:pt x="540" y="88"/>
                  </a:cubicBezTo>
                  <a:cubicBezTo>
                    <a:pt x="504" y="44"/>
                    <a:pt x="421" y="1"/>
                    <a:pt x="310" y="1"/>
                  </a:cubicBezTo>
                  <a:close/>
                </a:path>
              </a:pathLst>
            </a:custGeom>
            <a:solidFill>
              <a:srgbClr val="9A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7"/>
            <p:cNvSpPr/>
            <p:nvPr/>
          </p:nvSpPr>
          <p:spPr>
            <a:xfrm>
              <a:off x="3028725" y="2931725"/>
              <a:ext cx="14675" cy="5550"/>
            </a:xfrm>
            <a:custGeom>
              <a:avLst/>
              <a:gdLst/>
              <a:ahLst/>
              <a:cxnLst/>
              <a:rect l="l" t="t" r="r" b="b"/>
              <a:pathLst>
                <a:path w="587" h="222" extrusionOk="0">
                  <a:moveTo>
                    <a:pt x="305" y="0"/>
                  </a:moveTo>
                  <a:cubicBezTo>
                    <a:pt x="180" y="0"/>
                    <a:pt x="78" y="47"/>
                    <a:pt x="39" y="94"/>
                  </a:cubicBezTo>
                  <a:cubicBezTo>
                    <a:pt x="0" y="141"/>
                    <a:pt x="16" y="180"/>
                    <a:pt x="47" y="196"/>
                  </a:cubicBezTo>
                  <a:cubicBezTo>
                    <a:pt x="63" y="204"/>
                    <a:pt x="82" y="206"/>
                    <a:pt x="103" y="206"/>
                  </a:cubicBezTo>
                  <a:cubicBezTo>
                    <a:pt x="123" y="206"/>
                    <a:pt x="145" y="204"/>
                    <a:pt x="164" y="204"/>
                  </a:cubicBezTo>
                  <a:cubicBezTo>
                    <a:pt x="211" y="204"/>
                    <a:pt x="250" y="204"/>
                    <a:pt x="290" y="212"/>
                  </a:cubicBezTo>
                  <a:cubicBezTo>
                    <a:pt x="329" y="212"/>
                    <a:pt x="368" y="212"/>
                    <a:pt x="415" y="219"/>
                  </a:cubicBezTo>
                  <a:cubicBezTo>
                    <a:pt x="434" y="219"/>
                    <a:pt x="456" y="221"/>
                    <a:pt x="476" y="221"/>
                  </a:cubicBezTo>
                  <a:cubicBezTo>
                    <a:pt x="497" y="221"/>
                    <a:pt x="516" y="219"/>
                    <a:pt x="532" y="212"/>
                  </a:cubicBezTo>
                  <a:cubicBezTo>
                    <a:pt x="563" y="204"/>
                    <a:pt x="587" y="165"/>
                    <a:pt x="548" y="110"/>
                  </a:cubicBezTo>
                  <a:cubicBezTo>
                    <a:pt x="516" y="63"/>
                    <a:pt x="423" y="8"/>
                    <a:pt x="305" y="0"/>
                  </a:cubicBezTo>
                  <a:close/>
                </a:path>
              </a:pathLst>
            </a:custGeom>
            <a:solidFill>
              <a:srgbClr val="9A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7"/>
            <p:cNvSpPr/>
            <p:nvPr/>
          </p:nvSpPr>
          <p:spPr>
            <a:xfrm>
              <a:off x="3017750" y="2938950"/>
              <a:ext cx="10400" cy="13925"/>
            </a:xfrm>
            <a:custGeom>
              <a:avLst/>
              <a:gdLst/>
              <a:ahLst/>
              <a:cxnLst/>
              <a:rect l="l" t="t" r="r" b="b"/>
              <a:pathLst>
                <a:path w="416" h="557" extrusionOk="0">
                  <a:moveTo>
                    <a:pt x="118" y="1"/>
                  </a:moveTo>
                  <a:lnTo>
                    <a:pt x="1" y="556"/>
                  </a:lnTo>
                  <a:lnTo>
                    <a:pt x="181" y="556"/>
                  </a:lnTo>
                  <a:cubicBezTo>
                    <a:pt x="314" y="556"/>
                    <a:pt x="416" y="447"/>
                    <a:pt x="416" y="314"/>
                  </a:cubicBezTo>
                  <a:lnTo>
                    <a:pt x="416" y="298"/>
                  </a:lnTo>
                  <a:cubicBezTo>
                    <a:pt x="416" y="236"/>
                    <a:pt x="369" y="189"/>
                    <a:pt x="306" y="189"/>
                  </a:cubicBezTo>
                  <a:cubicBezTo>
                    <a:pt x="204" y="189"/>
                    <a:pt x="118" y="103"/>
                    <a:pt x="118" y="1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7"/>
            <p:cNvSpPr/>
            <p:nvPr/>
          </p:nvSpPr>
          <p:spPr>
            <a:xfrm>
              <a:off x="3016775" y="2937975"/>
              <a:ext cx="12550" cy="15875"/>
            </a:xfrm>
            <a:custGeom>
              <a:avLst/>
              <a:gdLst/>
              <a:ahLst/>
              <a:cxnLst/>
              <a:rect l="l" t="t" r="r" b="b"/>
              <a:pathLst>
                <a:path w="502" h="635" extrusionOk="0">
                  <a:moveTo>
                    <a:pt x="157" y="1"/>
                  </a:moveTo>
                  <a:cubicBezTo>
                    <a:pt x="134" y="1"/>
                    <a:pt x="118" y="16"/>
                    <a:pt x="118" y="40"/>
                  </a:cubicBezTo>
                  <a:cubicBezTo>
                    <a:pt x="118" y="165"/>
                    <a:pt x="220" y="267"/>
                    <a:pt x="345" y="267"/>
                  </a:cubicBezTo>
                  <a:cubicBezTo>
                    <a:pt x="368" y="267"/>
                    <a:pt x="384" y="275"/>
                    <a:pt x="400" y="290"/>
                  </a:cubicBezTo>
                  <a:cubicBezTo>
                    <a:pt x="408" y="298"/>
                    <a:pt x="415" y="322"/>
                    <a:pt x="415" y="337"/>
                  </a:cubicBezTo>
                  <a:lnTo>
                    <a:pt x="415" y="353"/>
                  </a:lnTo>
                  <a:cubicBezTo>
                    <a:pt x="415" y="462"/>
                    <a:pt x="329" y="556"/>
                    <a:pt x="220" y="556"/>
                  </a:cubicBezTo>
                  <a:lnTo>
                    <a:pt x="40" y="556"/>
                  </a:lnTo>
                  <a:cubicBezTo>
                    <a:pt x="16" y="556"/>
                    <a:pt x="1" y="572"/>
                    <a:pt x="1" y="595"/>
                  </a:cubicBezTo>
                  <a:cubicBezTo>
                    <a:pt x="1" y="619"/>
                    <a:pt x="16" y="635"/>
                    <a:pt x="40" y="635"/>
                  </a:cubicBezTo>
                  <a:lnTo>
                    <a:pt x="220" y="635"/>
                  </a:lnTo>
                  <a:cubicBezTo>
                    <a:pt x="376" y="635"/>
                    <a:pt x="502" y="509"/>
                    <a:pt x="494" y="353"/>
                  </a:cubicBezTo>
                  <a:lnTo>
                    <a:pt x="494" y="337"/>
                  </a:lnTo>
                  <a:cubicBezTo>
                    <a:pt x="494" y="298"/>
                    <a:pt x="478" y="259"/>
                    <a:pt x="455" y="235"/>
                  </a:cubicBezTo>
                  <a:cubicBezTo>
                    <a:pt x="423" y="204"/>
                    <a:pt x="384" y="189"/>
                    <a:pt x="345" y="189"/>
                  </a:cubicBezTo>
                  <a:cubicBezTo>
                    <a:pt x="267" y="189"/>
                    <a:pt x="196" y="126"/>
                    <a:pt x="196" y="40"/>
                  </a:cubicBezTo>
                  <a:cubicBezTo>
                    <a:pt x="196" y="16"/>
                    <a:pt x="181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7"/>
            <p:cNvSpPr/>
            <p:nvPr/>
          </p:nvSpPr>
          <p:spPr>
            <a:xfrm>
              <a:off x="3031650" y="2939975"/>
              <a:ext cx="4925" cy="4175"/>
            </a:xfrm>
            <a:custGeom>
              <a:avLst/>
              <a:gdLst/>
              <a:ahLst/>
              <a:cxnLst/>
              <a:rect l="l" t="t" r="r" b="b"/>
              <a:pathLst>
                <a:path w="197" h="167" extrusionOk="0">
                  <a:moveTo>
                    <a:pt x="105" y="1"/>
                  </a:moveTo>
                  <a:cubicBezTo>
                    <a:pt x="72" y="1"/>
                    <a:pt x="41" y="17"/>
                    <a:pt x="24" y="46"/>
                  </a:cubicBezTo>
                  <a:cubicBezTo>
                    <a:pt x="0" y="85"/>
                    <a:pt x="16" y="140"/>
                    <a:pt x="55" y="155"/>
                  </a:cubicBezTo>
                  <a:cubicBezTo>
                    <a:pt x="70" y="163"/>
                    <a:pt x="85" y="167"/>
                    <a:pt x="100" y="167"/>
                  </a:cubicBezTo>
                  <a:cubicBezTo>
                    <a:pt x="130" y="167"/>
                    <a:pt x="157" y="151"/>
                    <a:pt x="173" y="124"/>
                  </a:cubicBezTo>
                  <a:cubicBezTo>
                    <a:pt x="196" y="85"/>
                    <a:pt x="180" y="30"/>
                    <a:pt x="141" y="7"/>
                  </a:cubicBezTo>
                  <a:cubicBezTo>
                    <a:pt x="129" y="3"/>
                    <a:pt x="117" y="1"/>
                    <a:pt x="105" y="1"/>
                  </a:cubicBezTo>
                  <a:close/>
                </a:path>
              </a:pathLst>
            </a:custGeom>
            <a:solidFill>
              <a:srgbClr val="63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7"/>
            <p:cNvSpPr/>
            <p:nvPr/>
          </p:nvSpPr>
          <p:spPr>
            <a:xfrm>
              <a:off x="3007975" y="2939475"/>
              <a:ext cx="4925" cy="4275"/>
            </a:xfrm>
            <a:custGeom>
              <a:avLst/>
              <a:gdLst/>
              <a:ahLst/>
              <a:cxnLst/>
              <a:rect l="l" t="t" r="r" b="b"/>
              <a:pathLst>
                <a:path w="197" h="171" extrusionOk="0">
                  <a:moveTo>
                    <a:pt x="101" y="0"/>
                  </a:moveTo>
                  <a:cubicBezTo>
                    <a:pt x="70" y="0"/>
                    <a:pt x="40" y="16"/>
                    <a:pt x="24" y="42"/>
                  </a:cubicBezTo>
                  <a:cubicBezTo>
                    <a:pt x="1" y="89"/>
                    <a:pt x="16" y="136"/>
                    <a:pt x="63" y="160"/>
                  </a:cubicBezTo>
                  <a:cubicBezTo>
                    <a:pt x="76" y="167"/>
                    <a:pt x="89" y="171"/>
                    <a:pt x="102" y="171"/>
                  </a:cubicBezTo>
                  <a:cubicBezTo>
                    <a:pt x="130" y="171"/>
                    <a:pt x="157" y="155"/>
                    <a:pt x="173" y="129"/>
                  </a:cubicBezTo>
                  <a:cubicBezTo>
                    <a:pt x="196" y="82"/>
                    <a:pt x="181" y="35"/>
                    <a:pt x="141" y="11"/>
                  </a:cubicBezTo>
                  <a:cubicBezTo>
                    <a:pt x="129" y="4"/>
                    <a:pt x="115" y="0"/>
                    <a:pt x="101" y="0"/>
                  </a:cubicBezTo>
                  <a:close/>
                </a:path>
              </a:pathLst>
            </a:custGeom>
            <a:solidFill>
              <a:srgbClr val="63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7"/>
            <p:cNvSpPr/>
            <p:nvPr/>
          </p:nvSpPr>
          <p:spPr>
            <a:xfrm>
              <a:off x="3007400" y="2942500"/>
              <a:ext cx="6075" cy="2550"/>
            </a:xfrm>
            <a:custGeom>
              <a:avLst/>
              <a:gdLst/>
              <a:ahLst/>
              <a:cxnLst/>
              <a:rect l="l" t="t" r="r" b="b"/>
              <a:pathLst>
                <a:path w="243" h="102" extrusionOk="0">
                  <a:moveTo>
                    <a:pt x="122" y="1"/>
                  </a:moveTo>
                  <a:cubicBezTo>
                    <a:pt x="95" y="1"/>
                    <a:pt x="65" y="7"/>
                    <a:pt x="31" y="23"/>
                  </a:cubicBezTo>
                  <a:cubicBezTo>
                    <a:pt x="16" y="31"/>
                    <a:pt x="0" y="54"/>
                    <a:pt x="8" y="70"/>
                  </a:cubicBezTo>
                  <a:cubicBezTo>
                    <a:pt x="20" y="88"/>
                    <a:pt x="36" y="97"/>
                    <a:pt x="50" y="97"/>
                  </a:cubicBezTo>
                  <a:cubicBezTo>
                    <a:pt x="54" y="97"/>
                    <a:pt x="59" y="96"/>
                    <a:pt x="63" y="94"/>
                  </a:cubicBezTo>
                  <a:cubicBezTo>
                    <a:pt x="84" y="83"/>
                    <a:pt x="103" y="80"/>
                    <a:pt x="119" y="80"/>
                  </a:cubicBezTo>
                  <a:cubicBezTo>
                    <a:pt x="151" y="80"/>
                    <a:pt x="172" y="94"/>
                    <a:pt x="172" y="94"/>
                  </a:cubicBezTo>
                  <a:cubicBezTo>
                    <a:pt x="180" y="101"/>
                    <a:pt x="188" y="101"/>
                    <a:pt x="204" y="101"/>
                  </a:cubicBezTo>
                  <a:cubicBezTo>
                    <a:pt x="211" y="101"/>
                    <a:pt x="227" y="101"/>
                    <a:pt x="235" y="86"/>
                  </a:cubicBezTo>
                  <a:cubicBezTo>
                    <a:pt x="243" y="70"/>
                    <a:pt x="243" y="47"/>
                    <a:pt x="227" y="31"/>
                  </a:cubicBezTo>
                  <a:cubicBezTo>
                    <a:pt x="222" y="31"/>
                    <a:pt x="182" y="1"/>
                    <a:pt x="1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7"/>
            <p:cNvSpPr/>
            <p:nvPr/>
          </p:nvSpPr>
          <p:spPr>
            <a:xfrm>
              <a:off x="3030875" y="2942750"/>
              <a:ext cx="6675" cy="2700"/>
            </a:xfrm>
            <a:custGeom>
              <a:avLst/>
              <a:gdLst/>
              <a:ahLst/>
              <a:cxnLst/>
              <a:rect l="l" t="t" r="r" b="b"/>
              <a:pathLst>
                <a:path w="267" h="108" extrusionOk="0">
                  <a:moveTo>
                    <a:pt x="124" y="0"/>
                  </a:moveTo>
                  <a:cubicBezTo>
                    <a:pt x="94" y="0"/>
                    <a:pt x="61" y="6"/>
                    <a:pt x="24" y="21"/>
                  </a:cubicBezTo>
                  <a:cubicBezTo>
                    <a:pt x="8" y="29"/>
                    <a:pt x="0" y="52"/>
                    <a:pt x="8" y="76"/>
                  </a:cubicBezTo>
                  <a:cubicBezTo>
                    <a:pt x="14" y="93"/>
                    <a:pt x="28" y="102"/>
                    <a:pt x="45" y="102"/>
                  </a:cubicBezTo>
                  <a:cubicBezTo>
                    <a:pt x="51" y="102"/>
                    <a:pt x="57" y="101"/>
                    <a:pt x="63" y="99"/>
                  </a:cubicBezTo>
                  <a:cubicBezTo>
                    <a:pt x="89" y="86"/>
                    <a:pt x="112" y="82"/>
                    <a:pt x="132" y="82"/>
                  </a:cubicBezTo>
                  <a:cubicBezTo>
                    <a:pt x="171" y="82"/>
                    <a:pt x="196" y="99"/>
                    <a:pt x="196" y="99"/>
                  </a:cubicBezTo>
                  <a:cubicBezTo>
                    <a:pt x="204" y="107"/>
                    <a:pt x="211" y="107"/>
                    <a:pt x="227" y="107"/>
                  </a:cubicBezTo>
                  <a:cubicBezTo>
                    <a:pt x="235" y="107"/>
                    <a:pt x="250" y="107"/>
                    <a:pt x="258" y="91"/>
                  </a:cubicBezTo>
                  <a:cubicBezTo>
                    <a:pt x="266" y="76"/>
                    <a:pt x="266" y="52"/>
                    <a:pt x="250" y="37"/>
                  </a:cubicBezTo>
                  <a:cubicBezTo>
                    <a:pt x="245" y="37"/>
                    <a:pt x="199" y="0"/>
                    <a:pt x="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7"/>
            <p:cNvSpPr/>
            <p:nvPr/>
          </p:nvSpPr>
          <p:spPr>
            <a:xfrm>
              <a:off x="2989975" y="3021500"/>
              <a:ext cx="42675" cy="36375"/>
            </a:xfrm>
            <a:custGeom>
              <a:avLst/>
              <a:gdLst/>
              <a:ahLst/>
              <a:cxnLst/>
              <a:rect l="l" t="t" r="r" b="b"/>
              <a:pathLst>
                <a:path w="1707" h="1455" extrusionOk="0">
                  <a:moveTo>
                    <a:pt x="916" y="1"/>
                  </a:moveTo>
                  <a:lnTo>
                    <a:pt x="1" y="916"/>
                  </a:lnTo>
                  <a:lnTo>
                    <a:pt x="40" y="971"/>
                  </a:lnTo>
                  <a:cubicBezTo>
                    <a:pt x="231" y="1292"/>
                    <a:pt x="559" y="1455"/>
                    <a:pt x="890" y="1455"/>
                  </a:cubicBezTo>
                  <a:cubicBezTo>
                    <a:pt x="1196" y="1455"/>
                    <a:pt x="1503" y="1316"/>
                    <a:pt x="1707" y="1034"/>
                  </a:cubicBezTo>
                  <a:lnTo>
                    <a:pt x="9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7"/>
            <p:cNvSpPr/>
            <p:nvPr/>
          </p:nvSpPr>
          <p:spPr>
            <a:xfrm>
              <a:off x="2974925" y="3001550"/>
              <a:ext cx="37975" cy="44625"/>
            </a:xfrm>
            <a:custGeom>
              <a:avLst/>
              <a:gdLst/>
              <a:ahLst/>
              <a:cxnLst/>
              <a:rect l="l" t="t" r="r" b="b"/>
              <a:pathLst>
                <a:path w="1519" h="1785" extrusionOk="0">
                  <a:moveTo>
                    <a:pt x="508" y="1"/>
                  </a:moveTo>
                  <a:cubicBezTo>
                    <a:pt x="440" y="1"/>
                    <a:pt x="374" y="42"/>
                    <a:pt x="345" y="110"/>
                  </a:cubicBezTo>
                  <a:lnTo>
                    <a:pt x="32" y="822"/>
                  </a:lnTo>
                  <a:cubicBezTo>
                    <a:pt x="0" y="885"/>
                    <a:pt x="8" y="955"/>
                    <a:pt x="55" y="1010"/>
                  </a:cubicBezTo>
                  <a:lnTo>
                    <a:pt x="603" y="1714"/>
                  </a:lnTo>
                  <a:cubicBezTo>
                    <a:pt x="638" y="1761"/>
                    <a:pt x="691" y="1785"/>
                    <a:pt x="744" y="1785"/>
                  </a:cubicBezTo>
                  <a:cubicBezTo>
                    <a:pt x="796" y="1785"/>
                    <a:pt x="849" y="1761"/>
                    <a:pt x="884" y="1714"/>
                  </a:cubicBezTo>
                  <a:lnTo>
                    <a:pt x="1463" y="994"/>
                  </a:lnTo>
                  <a:cubicBezTo>
                    <a:pt x="1518" y="924"/>
                    <a:pt x="1510" y="814"/>
                    <a:pt x="1440" y="752"/>
                  </a:cubicBezTo>
                  <a:lnTo>
                    <a:pt x="626" y="48"/>
                  </a:lnTo>
                  <a:cubicBezTo>
                    <a:pt x="591" y="15"/>
                    <a:pt x="549" y="1"/>
                    <a:pt x="5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7"/>
            <p:cNvSpPr/>
            <p:nvPr/>
          </p:nvSpPr>
          <p:spPr>
            <a:xfrm>
              <a:off x="3011300" y="3002175"/>
              <a:ext cx="38175" cy="46675"/>
            </a:xfrm>
            <a:custGeom>
              <a:avLst/>
              <a:gdLst/>
              <a:ahLst/>
              <a:cxnLst/>
              <a:rect l="l" t="t" r="r" b="b"/>
              <a:pathLst>
                <a:path w="1527" h="1867" extrusionOk="0">
                  <a:moveTo>
                    <a:pt x="1139" y="0"/>
                  </a:moveTo>
                  <a:cubicBezTo>
                    <a:pt x="1116" y="0"/>
                    <a:pt x="1093" y="7"/>
                    <a:pt x="1073" y="23"/>
                  </a:cubicBezTo>
                  <a:lnTo>
                    <a:pt x="63" y="774"/>
                  </a:lnTo>
                  <a:cubicBezTo>
                    <a:pt x="16" y="813"/>
                    <a:pt x="1" y="883"/>
                    <a:pt x="40" y="938"/>
                  </a:cubicBezTo>
                  <a:lnTo>
                    <a:pt x="650" y="1814"/>
                  </a:lnTo>
                  <a:cubicBezTo>
                    <a:pt x="673" y="1849"/>
                    <a:pt x="711" y="1866"/>
                    <a:pt x="749" y="1866"/>
                  </a:cubicBezTo>
                  <a:cubicBezTo>
                    <a:pt x="789" y="1866"/>
                    <a:pt x="829" y="1847"/>
                    <a:pt x="854" y="1807"/>
                  </a:cubicBezTo>
                  <a:lnTo>
                    <a:pt x="1503" y="766"/>
                  </a:lnTo>
                  <a:cubicBezTo>
                    <a:pt x="1519" y="735"/>
                    <a:pt x="1526" y="696"/>
                    <a:pt x="1511" y="656"/>
                  </a:cubicBezTo>
                  <a:lnTo>
                    <a:pt x="1253" y="77"/>
                  </a:lnTo>
                  <a:cubicBezTo>
                    <a:pt x="1231" y="30"/>
                    <a:pt x="1186" y="0"/>
                    <a:pt x="1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0" name="Google Shape;2370;p57"/>
          <p:cNvGrpSpPr/>
          <p:nvPr/>
        </p:nvGrpSpPr>
        <p:grpSpPr>
          <a:xfrm>
            <a:off x="3165529" y="3194417"/>
            <a:ext cx="1169852" cy="1818154"/>
            <a:chOff x="2620850" y="2994325"/>
            <a:chExt cx="204650" cy="630675"/>
          </a:xfrm>
        </p:grpSpPr>
        <p:sp>
          <p:nvSpPr>
            <p:cNvPr id="2371" name="Google Shape;2371;p57"/>
            <p:cNvSpPr/>
            <p:nvPr/>
          </p:nvSpPr>
          <p:spPr>
            <a:xfrm>
              <a:off x="2641600" y="3588975"/>
              <a:ext cx="67700" cy="34450"/>
            </a:xfrm>
            <a:custGeom>
              <a:avLst/>
              <a:gdLst/>
              <a:ahLst/>
              <a:cxnLst/>
              <a:rect l="l" t="t" r="r" b="b"/>
              <a:pathLst>
                <a:path w="2708" h="1378" extrusionOk="0">
                  <a:moveTo>
                    <a:pt x="1393" y="0"/>
                  </a:moveTo>
                  <a:lnTo>
                    <a:pt x="1393" y="548"/>
                  </a:lnTo>
                  <a:lnTo>
                    <a:pt x="775" y="540"/>
                  </a:lnTo>
                  <a:cubicBezTo>
                    <a:pt x="352" y="540"/>
                    <a:pt x="8" y="885"/>
                    <a:pt x="8" y="1307"/>
                  </a:cubicBezTo>
                  <a:lnTo>
                    <a:pt x="0" y="1362"/>
                  </a:lnTo>
                  <a:lnTo>
                    <a:pt x="1385" y="1370"/>
                  </a:lnTo>
                  <a:lnTo>
                    <a:pt x="2512" y="1378"/>
                  </a:lnTo>
                  <a:cubicBezTo>
                    <a:pt x="2614" y="1378"/>
                    <a:pt x="2700" y="1299"/>
                    <a:pt x="2700" y="1198"/>
                  </a:cubicBezTo>
                  <a:lnTo>
                    <a:pt x="2708" y="16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7"/>
            <p:cNvSpPr/>
            <p:nvPr/>
          </p:nvSpPr>
          <p:spPr>
            <a:xfrm>
              <a:off x="2641600" y="3619500"/>
              <a:ext cx="67500" cy="5500"/>
            </a:xfrm>
            <a:custGeom>
              <a:avLst/>
              <a:gdLst/>
              <a:ahLst/>
              <a:cxnLst/>
              <a:rect l="l" t="t" r="r" b="b"/>
              <a:pathLst>
                <a:path w="2700" h="220" extrusionOk="0">
                  <a:moveTo>
                    <a:pt x="8" y="0"/>
                  </a:moveTo>
                  <a:lnTo>
                    <a:pt x="0" y="204"/>
                  </a:lnTo>
                  <a:lnTo>
                    <a:pt x="2700" y="219"/>
                  </a:lnTo>
                  <a:lnTo>
                    <a:pt x="270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7"/>
            <p:cNvSpPr/>
            <p:nvPr/>
          </p:nvSpPr>
          <p:spPr>
            <a:xfrm>
              <a:off x="2667800" y="3596400"/>
              <a:ext cx="8825" cy="7850"/>
            </a:xfrm>
            <a:custGeom>
              <a:avLst/>
              <a:gdLst/>
              <a:ahLst/>
              <a:cxnLst/>
              <a:rect l="l" t="t" r="r" b="b"/>
              <a:pathLst>
                <a:path w="353" h="314" extrusionOk="0">
                  <a:moveTo>
                    <a:pt x="134" y="63"/>
                  </a:moveTo>
                  <a:cubicBezTo>
                    <a:pt x="173" y="71"/>
                    <a:pt x="236" y="142"/>
                    <a:pt x="290" y="251"/>
                  </a:cubicBezTo>
                  <a:cubicBezTo>
                    <a:pt x="165" y="220"/>
                    <a:pt x="79" y="173"/>
                    <a:pt x="71" y="134"/>
                  </a:cubicBezTo>
                  <a:cubicBezTo>
                    <a:pt x="71" y="126"/>
                    <a:pt x="63" y="110"/>
                    <a:pt x="87" y="87"/>
                  </a:cubicBezTo>
                  <a:cubicBezTo>
                    <a:pt x="103" y="63"/>
                    <a:pt x="118" y="63"/>
                    <a:pt x="126" y="63"/>
                  </a:cubicBezTo>
                  <a:close/>
                  <a:moveTo>
                    <a:pt x="142" y="1"/>
                  </a:moveTo>
                  <a:cubicBezTo>
                    <a:pt x="118" y="1"/>
                    <a:pt x="79" y="1"/>
                    <a:pt x="40" y="48"/>
                  </a:cubicBezTo>
                  <a:cubicBezTo>
                    <a:pt x="1" y="87"/>
                    <a:pt x="9" y="126"/>
                    <a:pt x="9" y="149"/>
                  </a:cubicBezTo>
                  <a:cubicBezTo>
                    <a:pt x="32" y="212"/>
                    <a:pt x="118" y="267"/>
                    <a:pt x="275" y="306"/>
                  </a:cubicBezTo>
                  <a:cubicBezTo>
                    <a:pt x="275" y="314"/>
                    <a:pt x="283" y="314"/>
                    <a:pt x="290" y="314"/>
                  </a:cubicBezTo>
                  <a:cubicBezTo>
                    <a:pt x="306" y="314"/>
                    <a:pt x="322" y="306"/>
                    <a:pt x="337" y="290"/>
                  </a:cubicBezTo>
                  <a:cubicBezTo>
                    <a:pt x="353" y="267"/>
                    <a:pt x="353" y="243"/>
                    <a:pt x="345" y="220"/>
                  </a:cubicBezTo>
                  <a:cubicBezTo>
                    <a:pt x="298" y="126"/>
                    <a:pt x="228" y="16"/>
                    <a:pt x="1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7"/>
            <p:cNvSpPr/>
            <p:nvPr/>
          </p:nvSpPr>
          <p:spPr>
            <a:xfrm>
              <a:off x="2674850" y="3599125"/>
              <a:ext cx="11175" cy="6700"/>
            </a:xfrm>
            <a:custGeom>
              <a:avLst/>
              <a:gdLst/>
              <a:ahLst/>
              <a:cxnLst/>
              <a:rect l="l" t="t" r="r" b="b"/>
              <a:pathLst>
                <a:path w="447" h="268" extrusionOk="0">
                  <a:moveTo>
                    <a:pt x="314" y="56"/>
                  </a:moveTo>
                  <a:cubicBezTo>
                    <a:pt x="329" y="56"/>
                    <a:pt x="345" y="64"/>
                    <a:pt x="353" y="64"/>
                  </a:cubicBezTo>
                  <a:cubicBezTo>
                    <a:pt x="360" y="72"/>
                    <a:pt x="376" y="80"/>
                    <a:pt x="384" y="119"/>
                  </a:cubicBezTo>
                  <a:cubicBezTo>
                    <a:pt x="384" y="150"/>
                    <a:pt x="376" y="173"/>
                    <a:pt x="360" y="181"/>
                  </a:cubicBezTo>
                  <a:cubicBezTo>
                    <a:pt x="342" y="197"/>
                    <a:pt x="316" y="203"/>
                    <a:pt x="281" y="203"/>
                  </a:cubicBezTo>
                  <a:cubicBezTo>
                    <a:pt x="227" y="203"/>
                    <a:pt x="154" y="186"/>
                    <a:pt x="63" y="158"/>
                  </a:cubicBezTo>
                  <a:cubicBezTo>
                    <a:pt x="63" y="158"/>
                    <a:pt x="63" y="150"/>
                    <a:pt x="71" y="150"/>
                  </a:cubicBezTo>
                  <a:cubicBezTo>
                    <a:pt x="173" y="87"/>
                    <a:pt x="259" y="56"/>
                    <a:pt x="314" y="56"/>
                  </a:cubicBezTo>
                  <a:close/>
                  <a:moveTo>
                    <a:pt x="311" y="1"/>
                  </a:moveTo>
                  <a:cubicBezTo>
                    <a:pt x="228" y="1"/>
                    <a:pt x="122" y="48"/>
                    <a:pt x="40" y="95"/>
                  </a:cubicBezTo>
                  <a:cubicBezTo>
                    <a:pt x="8" y="111"/>
                    <a:pt x="1" y="150"/>
                    <a:pt x="16" y="181"/>
                  </a:cubicBezTo>
                  <a:cubicBezTo>
                    <a:pt x="24" y="197"/>
                    <a:pt x="32" y="213"/>
                    <a:pt x="47" y="213"/>
                  </a:cubicBezTo>
                  <a:cubicBezTo>
                    <a:pt x="126" y="244"/>
                    <a:pt x="212" y="267"/>
                    <a:pt x="282" y="267"/>
                  </a:cubicBezTo>
                  <a:cubicBezTo>
                    <a:pt x="329" y="267"/>
                    <a:pt x="368" y="252"/>
                    <a:pt x="392" y="236"/>
                  </a:cubicBezTo>
                  <a:cubicBezTo>
                    <a:pt x="415" y="213"/>
                    <a:pt x="447" y="181"/>
                    <a:pt x="439" y="119"/>
                  </a:cubicBezTo>
                  <a:cubicBezTo>
                    <a:pt x="439" y="56"/>
                    <a:pt x="407" y="25"/>
                    <a:pt x="384" y="17"/>
                  </a:cubicBezTo>
                  <a:cubicBezTo>
                    <a:pt x="363" y="6"/>
                    <a:pt x="338" y="1"/>
                    <a:pt x="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7"/>
            <p:cNvSpPr/>
            <p:nvPr/>
          </p:nvSpPr>
          <p:spPr>
            <a:xfrm>
              <a:off x="2674075" y="3602875"/>
              <a:ext cx="5700" cy="9200"/>
            </a:xfrm>
            <a:custGeom>
              <a:avLst/>
              <a:gdLst/>
              <a:ahLst/>
              <a:cxnLst/>
              <a:rect l="l" t="t" r="r" b="b"/>
              <a:pathLst>
                <a:path w="228" h="368" extrusionOk="0">
                  <a:moveTo>
                    <a:pt x="63" y="0"/>
                  </a:moveTo>
                  <a:cubicBezTo>
                    <a:pt x="47" y="0"/>
                    <a:pt x="32" y="8"/>
                    <a:pt x="24" y="31"/>
                  </a:cubicBezTo>
                  <a:cubicBezTo>
                    <a:pt x="24" y="39"/>
                    <a:pt x="0" y="266"/>
                    <a:pt x="180" y="368"/>
                  </a:cubicBezTo>
                  <a:lnTo>
                    <a:pt x="196" y="368"/>
                  </a:lnTo>
                  <a:cubicBezTo>
                    <a:pt x="204" y="368"/>
                    <a:pt x="219" y="360"/>
                    <a:pt x="219" y="352"/>
                  </a:cubicBezTo>
                  <a:cubicBezTo>
                    <a:pt x="227" y="336"/>
                    <a:pt x="227" y="321"/>
                    <a:pt x="212" y="313"/>
                  </a:cubicBezTo>
                  <a:cubicBezTo>
                    <a:pt x="71" y="235"/>
                    <a:pt x="86" y="39"/>
                    <a:pt x="86" y="31"/>
                  </a:cubicBezTo>
                  <a:cubicBezTo>
                    <a:pt x="86" y="16"/>
                    <a:pt x="78" y="0"/>
                    <a:pt x="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7"/>
            <p:cNvSpPr/>
            <p:nvPr/>
          </p:nvSpPr>
          <p:spPr>
            <a:xfrm>
              <a:off x="2691475" y="3599150"/>
              <a:ext cx="13525" cy="13525"/>
            </a:xfrm>
            <a:custGeom>
              <a:avLst/>
              <a:gdLst/>
              <a:ahLst/>
              <a:cxnLst/>
              <a:rect l="l" t="t" r="r" b="b"/>
              <a:pathLst>
                <a:path w="541" h="541" extrusionOk="0">
                  <a:moveTo>
                    <a:pt x="274" y="63"/>
                  </a:moveTo>
                  <a:cubicBezTo>
                    <a:pt x="329" y="63"/>
                    <a:pt x="376" y="86"/>
                    <a:pt x="423" y="126"/>
                  </a:cubicBezTo>
                  <a:cubicBezTo>
                    <a:pt x="462" y="165"/>
                    <a:pt x="478" y="219"/>
                    <a:pt x="478" y="274"/>
                  </a:cubicBezTo>
                  <a:cubicBezTo>
                    <a:pt x="478" y="329"/>
                    <a:pt x="454" y="384"/>
                    <a:pt x="415" y="423"/>
                  </a:cubicBezTo>
                  <a:cubicBezTo>
                    <a:pt x="376" y="462"/>
                    <a:pt x="321" y="485"/>
                    <a:pt x="267" y="485"/>
                  </a:cubicBezTo>
                  <a:cubicBezTo>
                    <a:pt x="212" y="485"/>
                    <a:pt x="157" y="462"/>
                    <a:pt x="118" y="423"/>
                  </a:cubicBezTo>
                  <a:cubicBezTo>
                    <a:pt x="79" y="384"/>
                    <a:pt x="55" y="329"/>
                    <a:pt x="55" y="274"/>
                  </a:cubicBezTo>
                  <a:cubicBezTo>
                    <a:pt x="55" y="212"/>
                    <a:pt x="79" y="165"/>
                    <a:pt x="118" y="126"/>
                  </a:cubicBezTo>
                  <a:cubicBezTo>
                    <a:pt x="157" y="86"/>
                    <a:pt x="212" y="63"/>
                    <a:pt x="267" y="63"/>
                  </a:cubicBezTo>
                  <a:close/>
                  <a:moveTo>
                    <a:pt x="267" y="0"/>
                  </a:moveTo>
                  <a:cubicBezTo>
                    <a:pt x="196" y="0"/>
                    <a:pt x="134" y="32"/>
                    <a:pt x="79" y="79"/>
                  </a:cubicBezTo>
                  <a:cubicBezTo>
                    <a:pt x="24" y="133"/>
                    <a:pt x="1" y="196"/>
                    <a:pt x="1" y="274"/>
                  </a:cubicBezTo>
                  <a:cubicBezTo>
                    <a:pt x="1" y="345"/>
                    <a:pt x="24" y="407"/>
                    <a:pt x="79" y="462"/>
                  </a:cubicBezTo>
                  <a:cubicBezTo>
                    <a:pt x="126" y="517"/>
                    <a:pt x="196" y="540"/>
                    <a:pt x="267" y="540"/>
                  </a:cubicBezTo>
                  <a:cubicBezTo>
                    <a:pt x="345" y="540"/>
                    <a:pt x="408" y="517"/>
                    <a:pt x="462" y="462"/>
                  </a:cubicBezTo>
                  <a:cubicBezTo>
                    <a:pt x="509" y="415"/>
                    <a:pt x="541" y="345"/>
                    <a:pt x="541" y="274"/>
                  </a:cubicBezTo>
                  <a:cubicBezTo>
                    <a:pt x="541" y="204"/>
                    <a:pt x="509" y="133"/>
                    <a:pt x="462" y="79"/>
                  </a:cubicBezTo>
                  <a:cubicBezTo>
                    <a:pt x="408" y="32"/>
                    <a:pt x="345" y="0"/>
                    <a:pt x="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7"/>
            <p:cNvSpPr/>
            <p:nvPr/>
          </p:nvSpPr>
          <p:spPr>
            <a:xfrm>
              <a:off x="2749575" y="3588975"/>
              <a:ext cx="67700" cy="34450"/>
            </a:xfrm>
            <a:custGeom>
              <a:avLst/>
              <a:gdLst/>
              <a:ahLst/>
              <a:cxnLst/>
              <a:rect l="l" t="t" r="r" b="b"/>
              <a:pathLst>
                <a:path w="2708" h="1378" extrusionOk="0">
                  <a:moveTo>
                    <a:pt x="1315" y="0"/>
                  </a:moveTo>
                  <a:lnTo>
                    <a:pt x="0" y="16"/>
                  </a:lnTo>
                  <a:lnTo>
                    <a:pt x="8" y="1198"/>
                  </a:lnTo>
                  <a:cubicBezTo>
                    <a:pt x="8" y="1299"/>
                    <a:pt x="94" y="1378"/>
                    <a:pt x="196" y="1378"/>
                  </a:cubicBezTo>
                  <a:lnTo>
                    <a:pt x="1323" y="1370"/>
                  </a:lnTo>
                  <a:lnTo>
                    <a:pt x="2708" y="1362"/>
                  </a:lnTo>
                  <a:lnTo>
                    <a:pt x="2708" y="1307"/>
                  </a:lnTo>
                  <a:cubicBezTo>
                    <a:pt x="2700" y="885"/>
                    <a:pt x="2356" y="540"/>
                    <a:pt x="1933" y="540"/>
                  </a:cubicBezTo>
                  <a:lnTo>
                    <a:pt x="1315" y="548"/>
                  </a:lnTo>
                  <a:lnTo>
                    <a:pt x="1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7"/>
            <p:cNvSpPr/>
            <p:nvPr/>
          </p:nvSpPr>
          <p:spPr>
            <a:xfrm>
              <a:off x="2749775" y="3619500"/>
              <a:ext cx="67500" cy="5500"/>
            </a:xfrm>
            <a:custGeom>
              <a:avLst/>
              <a:gdLst/>
              <a:ahLst/>
              <a:cxnLst/>
              <a:rect l="l" t="t" r="r" b="b"/>
              <a:pathLst>
                <a:path w="2700" h="220" extrusionOk="0">
                  <a:moveTo>
                    <a:pt x="2700" y="0"/>
                  </a:moveTo>
                  <a:lnTo>
                    <a:pt x="0" y="16"/>
                  </a:lnTo>
                  <a:lnTo>
                    <a:pt x="0" y="219"/>
                  </a:lnTo>
                  <a:lnTo>
                    <a:pt x="2700" y="204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57"/>
            <p:cNvSpPr/>
            <p:nvPr/>
          </p:nvSpPr>
          <p:spPr>
            <a:xfrm>
              <a:off x="2782250" y="3596400"/>
              <a:ext cx="8825" cy="7850"/>
            </a:xfrm>
            <a:custGeom>
              <a:avLst/>
              <a:gdLst/>
              <a:ahLst/>
              <a:cxnLst/>
              <a:rect l="l" t="t" r="r" b="b"/>
              <a:pathLst>
                <a:path w="353" h="314" extrusionOk="0">
                  <a:moveTo>
                    <a:pt x="219" y="63"/>
                  </a:moveTo>
                  <a:cubicBezTo>
                    <a:pt x="235" y="63"/>
                    <a:pt x="251" y="63"/>
                    <a:pt x="266" y="87"/>
                  </a:cubicBezTo>
                  <a:cubicBezTo>
                    <a:pt x="290" y="110"/>
                    <a:pt x="290" y="126"/>
                    <a:pt x="282" y="134"/>
                  </a:cubicBezTo>
                  <a:cubicBezTo>
                    <a:pt x="274" y="173"/>
                    <a:pt x="188" y="220"/>
                    <a:pt x="63" y="251"/>
                  </a:cubicBezTo>
                  <a:cubicBezTo>
                    <a:pt x="118" y="142"/>
                    <a:pt x="180" y="71"/>
                    <a:pt x="219" y="63"/>
                  </a:cubicBezTo>
                  <a:close/>
                  <a:moveTo>
                    <a:pt x="211" y="1"/>
                  </a:moveTo>
                  <a:cubicBezTo>
                    <a:pt x="149" y="16"/>
                    <a:pt x="78" y="87"/>
                    <a:pt x="16" y="220"/>
                  </a:cubicBezTo>
                  <a:cubicBezTo>
                    <a:pt x="0" y="243"/>
                    <a:pt x="8" y="267"/>
                    <a:pt x="24" y="290"/>
                  </a:cubicBezTo>
                  <a:cubicBezTo>
                    <a:pt x="31" y="306"/>
                    <a:pt x="47" y="314"/>
                    <a:pt x="63" y="314"/>
                  </a:cubicBezTo>
                  <a:cubicBezTo>
                    <a:pt x="71" y="314"/>
                    <a:pt x="78" y="314"/>
                    <a:pt x="86" y="306"/>
                  </a:cubicBezTo>
                  <a:cubicBezTo>
                    <a:pt x="235" y="267"/>
                    <a:pt x="321" y="212"/>
                    <a:pt x="344" y="149"/>
                  </a:cubicBezTo>
                  <a:cubicBezTo>
                    <a:pt x="352" y="126"/>
                    <a:pt x="352" y="87"/>
                    <a:pt x="313" y="48"/>
                  </a:cubicBezTo>
                  <a:cubicBezTo>
                    <a:pt x="274" y="1"/>
                    <a:pt x="235" y="1"/>
                    <a:pt x="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57"/>
            <p:cNvSpPr/>
            <p:nvPr/>
          </p:nvSpPr>
          <p:spPr>
            <a:xfrm>
              <a:off x="2772850" y="3599125"/>
              <a:ext cx="11375" cy="6700"/>
            </a:xfrm>
            <a:custGeom>
              <a:avLst/>
              <a:gdLst/>
              <a:ahLst/>
              <a:cxnLst/>
              <a:rect l="l" t="t" r="r" b="b"/>
              <a:pathLst>
                <a:path w="455" h="268" extrusionOk="0">
                  <a:moveTo>
                    <a:pt x="134" y="56"/>
                  </a:moveTo>
                  <a:cubicBezTo>
                    <a:pt x="188" y="56"/>
                    <a:pt x="274" y="87"/>
                    <a:pt x="376" y="150"/>
                  </a:cubicBezTo>
                  <a:cubicBezTo>
                    <a:pt x="384" y="150"/>
                    <a:pt x="384" y="158"/>
                    <a:pt x="376" y="158"/>
                  </a:cubicBezTo>
                  <a:cubicBezTo>
                    <a:pt x="290" y="186"/>
                    <a:pt x="219" y="203"/>
                    <a:pt x="166" y="203"/>
                  </a:cubicBezTo>
                  <a:cubicBezTo>
                    <a:pt x="132" y="203"/>
                    <a:pt x="105" y="197"/>
                    <a:pt x="87" y="181"/>
                  </a:cubicBezTo>
                  <a:cubicBezTo>
                    <a:pt x="71" y="173"/>
                    <a:pt x="63" y="150"/>
                    <a:pt x="63" y="119"/>
                  </a:cubicBezTo>
                  <a:cubicBezTo>
                    <a:pt x="71" y="80"/>
                    <a:pt x="87" y="72"/>
                    <a:pt x="95" y="64"/>
                  </a:cubicBezTo>
                  <a:cubicBezTo>
                    <a:pt x="102" y="64"/>
                    <a:pt x="118" y="56"/>
                    <a:pt x="134" y="56"/>
                  </a:cubicBezTo>
                  <a:close/>
                  <a:moveTo>
                    <a:pt x="136" y="1"/>
                  </a:moveTo>
                  <a:cubicBezTo>
                    <a:pt x="109" y="1"/>
                    <a:pt x="84" y="6"/>
                    <a:pt x="63" y="17"/>
                  </a:cubicBezTo>
                  <a:cubicBezTo>
                    <a:pt x="40" y="25"/>
                    <a:pt x="8" y="56"/>
                    <a:pt x="8" y="119"/>
                  </a:cubicBezTo>
                  <a:cubicBezTo>
                    <a:pt x="1" y="181"/>
                    <a:pt x="32" y="213"/>
                    <a:pt x="55" y="236"/>
                  </a:cubicBezTo>
                  <a:cubicBezTo>
                    <a:pt x="79" y="252"/>
                    <a:pt x="126" y="267"/>
                    <a:pt x="165" y="267"/>
                  </a:cubicBezTo>
                  <a:cubicBezTo>
                    <a:pt x="243" y="267"/>
                    <a:pt x="329" y="244"/>
                    <a:pt x="400" y="213"/>
                  </a:cubicBezTo>
                  <a:cubicBezTo>
                    <a:pt x="415" y="213"/>
                    <a:pt x="431" y="197"/>
                    <a:pt x="439" y="181"/>
                  </a:cubicBezTo>
                  <a:cubicBezTo>
                    <a:pt x="454" y="150"/>
                    <a:pt x="439" y="111"/>
                    <a:pt x="407" y="95"/>
                  </a:cubicBezTo>
                  <a:cubicBezTo>
                    <a:pt x="325" y="48"/>
                    <a:pt x="220" y="1"/>
                    <a:pt x="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7"/>
            <p:cNvSpPr/>
            <p:nvPr/>
          </p:nvSpPr>
          <p:spPr>
            <a:xfrm>
              <a:off x="2779100" y="3602875"/>
              <a:ext cx="5700" cy="9200"/>
            </a:xfrm>
            <a:custGeom>
              <a:avLst/>
              <a:gdLst/>
              <a:ahLst/>
              <a:cxnLst/>
              <a:rect l="l" t="t" r="r" b="b"/>
              <a:pathLst>
                <a:path w="228" h="368" extrusionOk="0">
                  <a:moveTo>
                    <a:pt x="165" y="0"/>
                  </a:moveTo>
                  <a:cubicBezTo>
                    <a:pt x="150" y="0"/>
                    <a:pt x="142" y="16"/>
                    <a:pt x="142" y="31"/>
                  </a:cubicBezTo>
                  <a:cubicBezTo>
                    <a:pt x="142" y="39"/>
                    <a:pt x="165" y="235"/>
                    <a:pt x="17" y="313"/>
                  </a:cubicBezTo>
                  <a:cubicBezTo>
                    <a:pt x="9" y="321"/>
                    <a:pt x="1" y="336"/>
                    <a:pt x="9" y="352"/>
                  </a:cubicBezTo>
                  <a:cubicBezTo>
                    <a:pt x="17" y="360"/>
                    <a:pt x="24" y="368"/>
                    <a:pt x="32" y="368"/>
                  </a:cubicBezTo>
                  <a:lnTo>
                    <a:pt x="48" y="368"/>
                  </a:lnTo>
                  <a:cubicBezTo>
                    <a:pt x="228" y="266"/>
                    <a:pt x="204" y="39"/>
                    <a:pt x="204" y="23"/>
                  </a:cubicBezTo>
                  <a:cubicBezTo>
                    <a:pt x="197" y="8"/>
                    <a:pt x="181" y="0"/>
                    <a:pt x="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7"/>
            <p:cNvSpPr/>
            <p:nvPr/>
          </p:nvSpPr>
          <p:spPr>
            <a:xfrm>
              <a:off x="2753875" y="3599150"/>
              <a:ext cx="13725" cy="13525"/>
            </a:xfrm>
            <a:custGeom>
              <a:avLst/>
              <a:gdLst/>
              <a:ahLst/>
              <a:cxnLst/>
              <a:rect l="l" t="t" r="r" b="b"/>
              <a:pathLst>
                <a:path w="549" h="541" extrusionOk="0">
                  <a:moveTo>
                    <a:pt x="274" y="63"/>
                  </a:moveTo>
                  <a:cubicBezTo>
                    <a:pt x="329" y="63"/>
                    <a:pt x="384" y="86"/>
                    <a:pt x="423" y="126"/>
                  </a:cubicBezTo>
                  <a:cubicBezTo>
                    <a:pt x="462" y="165"/>
                    <a:pt x="486" y="212"/>
                    <a:pt x="486" y="274"/>
                  </a:cubicBezTo>
                  <a:cubicBezTo>
                    <a:pt x="486" y="329"/>
                    <a:pt x="462" y="384"/>
                    <a:pt x="423" y="423"/>
                  </a:cubicBezTo>
                  <a:cubicBezTo>
                    <a:pt x="384" y="462"/>
                    <a:pt x="329" y="485"/>
                    <a:pt x="274" y="485"/>
                  </a:cubicBezTo>
                  <a:cubicBezTo>
                    <a:pt x="220" y="485"/>
                    <a:pt x="165" y="462"/>
                    <a:pt x="126" y="423"/>
                  </a:cubicBezTo>
                  <a:cubicBezTo>
                    <a:pt x="87" y="384"/>
                    <a:pt x="63" y="329"/>
                    <a:pt x="63" y="274"/>
                  </a:cubicBezTo>
                  <a:cubicBezTo>
                    <a:pt x="63" y="219"/>
                    <a:pt x="87" y="165"/>
                    <a:pt x="126" y="126"/>
                  </a:cubicBezTo>
                  <a:cubicBezTo>
                    <a:pt x="165" y="86"/>
                    <a:pt x="212" y="63"/>
                    <a:pt x="274" y="63"/>
                  </a:cubicBezTo>
                  <a:close/>
                  <a:moveTo>
                    <a:pt x="274" y="0"/>
                  </a:moveTo>
                  <a:cubicBezTo>
                    <a:pt x="196" y="0"/>
                    <a:pt x="134" y="32"/>
                    <a:pt x="79" y="79"/>
                  </a:cubicBezTo>
                  <a:cubicBezTo>
                    <a:pt x="32" y="133"/>
                    <a:pt x="1" y="204"/>
                    <a:pt x="1" y="274"/>
                  </a:cubicBezTo>
                  <a:cubicBezTo>
                    <a:pt x="1" y="345"/>
                    <a:pt x="32" y="415"/>
                    <a:pt x="79" y="462"/>
                  </a:cubicBezTo>
                  <a:cubicBezTo>
                    <a:pt x="134" y="517"/>
                    <a:pt x="204" y="540"/>
                    <a:pt x="274" y="540"/>
                  </a:cubicBezTo>
                  <a:cubicBezTo>
                    <a:pt x="345" y="540"/>
                    <a:pt x="415" y="517"/>
                    <a:pt x="462" y="462"/>
                  </a:cubicBezTo>
                  <a:cubicBezTo>
                    <a:pt x="517" y="407"/>
                    <a:pt x="548" y="345"/>
                    <a:pt x="541" y="274"/>
                  </a:cubicBezTo>
                  <a:cubicBezTo>
                    <a:pt x="541" y="196"/>
                    <a:pt x="517" y="133"/>
                    <a:pt x="462" y="79"/>
                  </a:cubicBezTo>
                  <a:cubicBezTo>
                    <a:pt x="415" y="32"/>
                    <a:pt x="345" y="0"/>
                    <a:pt x="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7"/>
            <p:cNvSpPr/>
            <p:nvPr/>
          </p:nvSpPr>
          <p:spPr>
            <a:xfrm>
              <a:off x="2666250" y="3289875"/>
              <a:ext cx="121700" cy="300700"/>
            </a:xfrm>
            <a:custGeom>
              <a:avLst/>
              <a:gdLst/>
              <a:ahLst/>
              <a:cxnLst/>
              <a:rect l="l" t="t" r="r" b="b"/>
              <a:pathLst>
                <a:path w="4868" h="12028" extrusionOk="0">
                  <a:moveTo>
                    <a:pt x="4797" y="1"/>
                  </a:moveTo>
                  <a:cubicBezTo>
                    <a:pt x="4797" y="1"/>
                    <a:pt x="110" y="17"/>
                    <a:pt x="118" y="95"/>
                  </a:cubicBezTo>
                  <a:lnTo>
                    <a:pt x="0" y="11871"/>
                  </a:lnTo>
                  <a:cubicBezTo>
                    <a:pt x="0" y="11949"/>
                    <a:pt x="71" y="12019"/>
                    <a:pt x="165" y="12019"/>
                  </a:cubicBezTo>
                  <a:lnTo>
                    <a:pt x="1870" y="12019"/>
                  </a:lnTo>
                  <a:cubicBezTo>
                    <a:pt x="1956" y="12019"/>
                    <a:pt x="2035" y="11957"/>
                    <a:pt x="2035" y="11871"/>
                  </a:cubicBezTo>
                  <a:lnTo>
                    <a:pt x="2481" y="1973"/>
                  </a:lnTo>
                  <a:lnTo>
                    <a:pt x="2981" y="11878"/>
                  </a:lnTo>
                  <a:cubicBezTo>
                    <a:pt x="2981" y="11957"/>
                    <a:pt x="3060" y="12019"/>
                    <a:pt x="3146" y="12019"/>
                  </a:cubicBezTo>
                  <a:lnTo>
                    <a:pt x="4671" y="12027"/>
                  </a:lnTo>
                  <a:cubicBezTo>
                    <a:pt x="4765" y="12027"/>
                    <a:pt x="4836" y="11957"/>
                    <a:pt x="4844" y="11878"/>
                  </a:cubicBezTo>
                  <a:lnTo>
                    <a:pt x="4867" y="87"/>
                  </a:lnTo>
                  <a:cubicBezTo>
                    <a:pt x="4867" y="32"/>
                    <a:pt x="4851" y="24"/>
                    <a:pt x="4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7"/>
            <p:cNvSpPr/>
            <p:nvPr/>
          </p:nvSpPr>
          <p:spPr>
            <a:xfrm>
              <a:off x="2668600" y="3292025"/>
              <a:ext cx="119350" cy="33475"/>
            </a:xfrm>
            <a:custGeom>
              <a:avLst/>
              <a:gdLst/>
              <a:ahLst/>
              <a:cxnLst/>
              <a:rect l="l" t="t" r="r" b="b"/>
              <a:pathLst>
                <a:path w="4774" h="1339" extrusionOk="0">
                  <a:moveTo>
                    <a:pt x="2441" y="1"/>
                  </a:moveTo>
                  <a:lnTo>
                    <a:pt x="1883" y="307"/>
                  </a:lnTo>
                  <a:lnTo>
                    <a:pt x="1883" y="307"/>
                  </a:lnTo>
                  <a:lnTo>
                    <a:pt x="2959" y="280"/>
                  </a:lnTo>
                  <a:lnTo>
                    <a:pt x="2959" y="280"/>
                  </a:lnTo>
                  <a:lnTo>
                    <a:pt x="2441" y="1"/>
                  </a:lnTo>
                  <a:close/>
                  <a:moveTo>
                    <a:pt x="4773" y="236"/>
                  </a:moveTo>
                  <a:lnTo>
                    <a:pt x="2959" y="280"/>
                  </a:lnTo>
                  <a:lnTo>
                    <a:pt x="2959" y="280"/>
                  </a:lnTo>
                  <a:lnTo>
                    <a:pt x="4773" y="1261"/>
                  </a:lnTo>
                  <a:lnTo>
                    <a:pt x="4773" y="236"/>
                  </a:lnTo>
                  <a:close/>
                  <a:moveTo>
                    <a:pt x="1883" y="307"/>
                  </a:moveTo>
                  <a:lnTo>
                    <a:pt x="16" y="353"/>
                  </a:lnTo>
                  <a:lnTo>
                    <a:pt x="0" y="1339"/>
                  </a:lnTo>
                  <a:lnTo>
                    <a:pt x="1883" y="3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7"/>
            <p:cNvSpPr/>
            <p:nvPr/>
          </p:nvSpPr>
          <p:spPr>
            <a:xfrm>
              <a:off x="2620850" y="3111300"/>
              <a:ext cx="204650" cy="198750"/>
            </a:xfrm>
            <a:custGeom>
              <a:avLst/>
              <a:gdLst/>
              <a:ahLst/>
              <a:cxnLst/>
              <a:rect l="l" t="t" r="r" b="b"/>
              <a:pathLst>
                <a:path w="8186" h="7950" extrusionOk="0">
                  <a:moveTo>
                    <a:pt x="4117" y="0"/>
                  </a:moveTo>
                  <a:cubicBezTo>
                    <a:pt x="3624" y="0"/>
                    <a:pt x="3123" y="55"/>
                    <a:pt x="2653" y="211"/>
                  </a:cubicBezTo>
                  <a:cubicBezTo>
                    <a:pt x="2528" y="258"/>
                    <a:pt x="2403" y="305"/>
                    <a:pt x="2286" y="368"/>
                  </a:cubicBezTo>
                  <a:cubicBezTo>
                    <a:pt x="1699" y="665"/>
                    <a:pt x="1112" y="1103"/>
                    <a:pt x="948" y="1776"/>
                  </a:cubicBezTo>
                  <a:lnTo>
                    <a:pt x="64" y="5321"/>
                  </a:lnTo>
                  <a:cubicBezTo>
                    <a:pt x="1" y="5587"/>
                    <a:pt x="56" y="5869"/>
                    <a:pt x="220" y="6095"/>
                  </a:cubicBezTo>
                  <a:cubicBezTo>
                    <a:pt x="380" y="6312"/>
                    <a:pt x="638" y="6436"/>
                    <a:pt x="906" y="6436"/>
                  </a:cubicBezTo>
                  <a:cubicBezTo>
                    <a:pt x="967" y="6436"/>
                    <a:pt x="1028" y="6429"/>
                    <a:pt x="1089" y="6416"/>
                  </a:cubicBezTo>
                  <a:lnTo>
                    <a:pt x="1840" y="6252"/>
                  </a:lnTo>
                  <a:lnTo>
                    <a:pt x="1840" y="7903"/>
                  </a:lnTo>
                  <a:lnTo>
                    <a:pt x="4351" y="7770"/>
                  </a:lnTo>
                  <a:lnTo>
                    <a:pt x="6683" y="7950"/>
                  </a:lnTo>
                  <a:lnTo>
                    <a:pt x="6683" y="6127"/>
                  </a:lnTo>
                  <a:cubicBezTo>
                    <a:pt x="6902" y="6252"/>
                    <a:pt x="7153" y="6330"/>
                    <a:pt x="7403" y="6346"/>
                  </a:cubicBezTo>
                  <a:cubicBezTo>
                    <a:pt x="7422" y="6348"/>
                    <a:pt x="7442" y="6349"/>
                    <a:pt x="7461" y="6349"/>
                  </a:cubicBezTo>
                  <a:cubicBezTo>
                    <a:pt x="7681" y="6349"/>
                    <a:pt x="7882" y="6227"/>
                    <a:pt x="7998" y="6033"/>
                  </a:cubicBezTo>
                  <a:cubicBezTo>
                    <a:pt x="8131" y="5806"/>
                    <a:pt x="8185" y="5540"/>
                    <a:pt x="8154" y="5274"/>
                  </a:cubicBezTo>
                  <a:cubicBezTo>
                    <a:pt x="8154" y="5274"/>
                    <a:pt x="7755" y="2136"/>
                    <a:pt x="7755" y="2136"/>
                  </a:cubicBezTo>
                  <a:cubicBezTo>
                    <a:pt x="7700" y="1690"/>
                    <a:pt x="7497" y="1268"/>
                    <a:pt x="7184" y="939"/>
                  </a:cubicBezTo>
                  <a:cubicBezTo>
                    <a:pt x="6957" y="697"/>
                    <a:pt x="6667" y="524"/>
                    <a:pt x="6354" y="407"/>
                  </a:cubicBezTo>
                  <a:cubicBezTo>
                    <a:pt x="6096" y="305"/>
                    <a:pt x="5830" y="180"/>
                    <a:pt x="5556" y="125"/>
                  </a:cubicBezTo>
                  <a:cubicBezTo>
                    <a:pt x="5329" y="78"/>
                    <a:pt x="5095" y="63"/>
                    <a:pt x="4860" y="39"/>
                  </a:cubicBezTo>
                  <a:cubicBezTo>
                    <a:pt x="4617" y="16"/>
                    <a:pt x="4367" y="0"/>
                    <a:pt x="4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7"/>
            <p:cNvSpPr/>
            <p:nvPr/>
          </p:nvSpPr>
          <p:spPr>
            <a:xfrm>
              <a:off x="2703400" y="3105275"/>
              <a:ext cx="48950" cy="36350"/>
            </a:xfrm>
            <a:custGeom>
              <a:avLst/>
              <a:gdLst/>
              <a:ahLst/>
              <a:cxnLst/>
              <a:rect l="l" t="t" r="r" b="b"/>
              <a:pathLst>
                <a:path w="1958" h="1454" extrusionOk="0">
                  <a:moveTo>
                    <a:pt x="1003" y="1"/>
                  </a:moveTo>
                  <a:cubicBezTo>
                    <a:pt x="527" y="1"/>
                    <a:pt x="44" y="63"/>
                    <a:pt x="24" y="186"/>
                  </a:cubicBezTo>
                  <a:cubicBezTo>
                    <a:pt x="9" y="257"/>
                    <a:pt x="1" y="327"/>
                    <a:pt x="1" y="398"/>
                  </a:cubicBezTo>
                  <a:cubicBezTo>
                    <a:pt x="1" y="977"/>
                    <a:pt x="439" y="1454"/>
                    <a:pt x="979" y="1454"/>
                  </a:cubicBezTo>
                  <a:cubicBezTo>
                    <a:pt x="1519" y="1454"/>
                    <a:pt x="1957" y="977"/>
                    <a:pt x="1957" y="398"/>
                  </a:cubicBezTo>
                  <a:cubicBezTo>
                    <a:pt x="1957" y="319"/>
                    <a:pt x="1949" y="249"/>
                    <a:pt x="1941" y="179"/>
                  </a:cubicBezTo>
                  <a:cubicBezTo>
                    <a:pt x="1918" y="59"/>
                    <a:pt x="1463" y="1"/>
                    <a:pt x="1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7"/>
            <p:cNvSpPr/>
            <p:nvPr/>
          </p:nvSpPr>
          <p:spPr>
            <a:xfrm>
              <a:off x="2666825" y="3250375"/>
              <a:ext cx="69675" cy="20375"/>
            </a:xfrm>
            <a:custGeom>
              <a:avLst/>
              <a:gdLst/>
              <a:ahLst/>
              <a:cxnLst/>
              <a:rect l="l" t="t" r="r" b="b"/>
              <a:pathLst>
                <a:path w="2787" h="815" extrusionOk="0">
                  <a:moveTo>
                    <a:pt x="2786" y="0"/>
                  </a:moveTo>
                  <a:lnTo>
                    <a:pt x="2528" y="24"/>
                  </a:lnTo>
                  <a:lnTo>
                    <a:pt x="1" y="689"/>
                  </a:lnTo>
                  <a:lnTo>
                    <a:pt x="1" y="814"/>
                  </a:lnTo>
                  <a:lnTo>
                    <a:pt x="27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7"/>
            <p:cNvSpPr/>
            <p:nvPr/>
          </p:nvSpPr>
          <p:spPr>
            <a:xfrm>
              <a:off x="2671925" y="3181125"/>
              <a:ext cx="57725" cy="48350"/>
            </a:xfrm>
            <a:custGeom>
              <a:avLst/>
              <a:gdLst/>
              <a:ahLst/>
              <a:cxnLst/>
              <a:rect l="l" t="t" r="r" b="b"/>
              <a:pathLst>
                <a:path w="2309" h="1934" extrusionOk="0">
                  <a:moveTo>
                    <a:pt x="438" y="1"/>
                  </a:moveTo>
                  <a:lnTo>
                    <a:pt x="0" y="1933"/>
                  </a:lnTo>
                  <a:lnTo>
                    <a:pt x="0" y="1933"/>
                  </a:lnTo>
                  <a:lnTo>
                    <a:pt x="2168" y="1714"/>
                  </a:lnTo>
                  <a:lnTo>
                    <a:pt x="2308" y="1612"/>
                  </a:lnTo>
                  <a:lnTo>
                    <a:pt x="298" y="1659"/>
                  </a:lnTo>
                  <a:lnTo>
                    <a:pt x="298" y="1659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7"/>
            <p:cNvSpPr/>
            <p:nvPr/>
          </p:nvSpPr>
          <p:spPr>
            <a:xfrm>
              <a:off x="2787325" y="3171150"/>
              <a:ext cx="25650" cy="58325"/>
            </a:xfrm>
            <a:custGeom>
              <a:avLst/>
              <a:gdLst/>
              <a:ahLst/>
              <a:cxnLst/>
              <a:rect l="l" t="t" r="r" b="b"/>
              <a:pathLst>
                <a:path w="1026" h="2333" extrusionOk="0">
                  <a:moveTo>
                    <a:pt x="282" y="0"/>
                  </a:moveTo>
                  <a:lnTo>
                    <a:pt x="220" y="1714"/>
                  </a:lnTo>
                  <a:lnTo>
                    <a:pt x="1" y="1839"/>
                  </a:lnTo>
                  <a:lnTo>
                    <a:pt x="1026" y="2332"/>
                  </a:lnTo>
                  <a:lnTo>
                    <a:pt x="376" y="1792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7"/>
            <p:cNvSpPr/>
            <p:nvPr/>
          </p:nvSpPr>
          <p:spPr>
            <a:xfrm>
              <a:off x="2765800" y="3243725"/>
              <a:ext cx="22150" cy="24675"/>
            </a:xfrm>
            <a:custGeom>
              <a:avLst/>
              <a:gdLst/>
              <a:ahLst/>
              <a:cxnLst/>
              <a:rect l="l" t="t" r="r" b="b"/>
              <a:pathLst>
                <a:path w="886" h="987" extrusionOk="0">
                  <a:moveTo>
                    <a:pt x="1" y="0"/>
                  </a:moveTo>
                  <a:lnTo>
                    <a:pt x="862" y="986"/>
                  </a:lnTo>
                  <a:lnTo>
                    <a:pt x="885" y="8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7"/>
            <p:cNvSpPr/>
            <p:nvPr/>
          </p:nvSpPr>
          <p:spPr>
            <a:xfrm>
              <a:off x="2773450" y="3210675"/>
              <a:ext cx="13900" cy="12925"/>
            </a:xfrm>
            <a:custGeom>
              <a:avLst/>
              <a:gdLst/>
              <a:ahLst/>
              <a:cxnLst/>
              <a:rect l="l" t="t" r="r" b="b"/>
              <a:pathLst>
                <a:path w="556" h="517" extrusionOk="0">
                  <a:moveTo>
                    <a:pt x="71" y="0"/>
                  </a:moveTo>
                  <a:lnTo>
                    <a:pt x="0" y="477"/>
                  </a:lnTo>
                  <a:lnTo>
                    <a:pt x="297" y="516"/>
                  </a:lnTo>
                  <a:lnTo>
                    <a:pt x="556" y="25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7"/>
            <p:cNvSpPr/>
            <p:nvPr/>
          </p:nvSpPr>
          <p:spPr>
            <a:xfrm>
              <a:off x="2750550" y="3205375"/>
              <a:ext cx="31725" cy="19200"/>
            </a:xfrm>
            <a:custGeom>
              <a:avLst/>
              <a:gdLst/>
              <a:ahLst/>
              <a:cxnLst/>
              <a:rect l="l" t="t" r="r" b="b"/>
              <a:pathLst>
                <a:path w="1269" h="768" extrusionOk="0">
                  <a:moveTo>
                    <a:pt x="173" y="1"/>
                  </a:moveTo>
                  <a:cubicBezTo>
                    <a:pt x="118" y="1"/>
                    <a:pt x="79" y="32"/>
                    <a:pt x="71" y="87"/>
                  </a:cubicBezTo>
                  <a:lnTo>
                    <a:pt x="1" y="642"/>
                  </a:lnTo>
                  <a:lnTo>
                    <a:pt x="1151" y="768"/>
                  </a:lnTo>
                  <a:lnTo>
                    <a:pt x="1253" y="220"/>
                  </a:lnTo>
                  <a:cubicBezTo>
                    <a:pt x="1268" y="149"/>
                    <a:pt x="1213" y="71"/>
                    <a:pt x="1135" y="71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7"/>
            <p:cNvSpPr/>
            <p:nvPr/>
          </p:nvSpPr>
          <p:spPr>
            <a:xfrm>
              <a:off x="2759550" y="3217125"/>
              <a:ext cx="31725" cy="26625"/>
            </a:xfrm>
            <a:custGeom>
              <a:avLst/>
              <a:gdLst/>
              <a:ahLst/>
              <a:cxnLst/>
              <a:rect l="l" t="t" r="r" b="b"/>
              <a:pathLst>
                <a:path w="1269" h="1065" extrusionOk="0">
                  <a:moveTo>
                    <a:pt x="1112" y="0"/>
                  </a:moveTo>
                  <a:lnTo>
                    <a:pt x="783" y="219"/>
                  </a:lnTo>
                  <a:lnTo>
                    <a:pt x="415" y="219"/>
                  </a:lnTo>
                  <a:lnTo>
                    <a:pt x="1" y="650"/>
                  </a:lnTo>
                  <a:lnTo>
                    <a:pt x="251" y="1064"/>
                  </a:lnTo>
                  <a:lnTo>
                    <a:pt x="939" y="986"/>
                  </a:lnTo>
                  <a:cubicBezTo>
                    <a:pt x="1041" y="970"/>
                    <a:pt x="1135" y="900"/>
                    <a:pt x="1174" y="806"/>
                  </a:cubicBezTo>
                  <a:lnTo>
                    <a:pt x="1229" y="673"/>
                  </a:lnTo>
                  <a:cubicBezTo>
                    <a:pt x="1260" y="595"/>
                    <a:pt x="1268" y="517"/>
                    <a:pt x="1245" y="438"/>
                  </a:cubicBezTo>
                  <a:lnTo>
                    <a:pt x="1112" y="0"/>
                  </a:ln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7"/>
            <p:cNvSpPr/>
            <p:nvPr/>
          </p:nvSpPr>
          <p:spPr>
            <a:xfrm>
              <a:off x="2759550" y="3217125"/>
              <a:ext cx="31725" cy="26625"/>
            </a:xfrm>
            <a:custGeom>
              <a:avLst/>
              <a:gdLst/>
              <a:ahLst/>
              <a:cxnLst/>
              <a:rect l="l" t="t" r="r" b="b"/>
              <a:pathLst>
                <a:path w="1269" h="1065" extrusionOk="0">
                  <a:moveTo>
                    <a:pt x="1112" y="0"/>
                  </a:moveTo>
                  <a:lnTo>
                    <a:pt x="783" y="219"/>
                  </a:lnTo>
                  <a:lnTo>
                    <a:pt x="415" y="219"/>
                  </a:lnTo>
                  <a:lnTo>
                    <a:pt x="1" y="650"/>
                  </a:lnTo>
                  <a:lnTo>
                    <a:pt x="251" y="1064"/>
                  </a:lnTo>
                  <a:lnTo>
                    <a:pt x="939" y="986"/>
                  </a:lnTo>
                  <a:cubicBezTo>
                    <a:pt x="1041" y="970"/>
                    <a:pt x="1135" y="900"/>
                    <a:pt x="1174" y="806"/>
                  </a:cubicBezTo>
                  <a:lnTo>
                    <a:pt x="1229" y="673"/>
                  </a:lnTo>
                  <a:cubicBezTo>
                    <a:pt x="1260" y="595"/>
                    <a:pt x="1268" y="517"/>
                    <a:pt x="1245" y="438"/>
                  </a:cubicBezTo>
                  <a:lnTo>
                    <a:pt x="1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7"/>
            <p:cNvSpPr/>
            <p:nvPr/>
          </p:nvSpPr>
          <p:spPr>
            <a:xfrm>
              <a:off x="2726100" y="3215475"/>
              <a:ext cx="49125" cy="35900"/>
            </a:xfrm>
            <a:custGeom>
              <a:avLst/>
              <a:gdLst/>
              <a:ahLst/>
              <a:cxnLst/>
              <a:rect l="l" t="t" r="r" b="b"/>
              <a:pathLst>
                <a:path w="1965" h="1436" extrusionOk="0">
                  <a:moveTo>
                    <a:pt x="637" y="0"/>
                  </a:moveTo>
                  <a:cubicBezTo>
                    <a:pt x="582" y="0"/>
                    <a:pt x="527" y="14"/>
                    <a:pt x="478" y="43"/>
                  </a:cubicBezTo>
                  <a:lnTo>
                    <a:pt x="1" y="340"/>
                  </a:lnTo>
                  <a:lnTo>
                    <a:pt x="204" y="1436"/>
                  </a:lnTo>
                  <a:lnTo>
                    <a:pt x="1065" y="1357"/>
                  </a:lnTo>
                  <a:lnTo>
                    <a:pt x="1824" y="935"/>
                  </a:lnTo>
                  <a:lnTo>
                    <a:pt x="1894" y="880"/>
                  </a:lnTo>
                  <a:cubicBezTo>
                    <a:pt x="1933" y="849"/>
                    <a:pt x="1965" y="794"/>
                    <a:pt x="1965" y="747"/>
                  </a:cubicBezTo>
                  <a:cubicBezTo>
                    <a:pt x="1965" y="716"/>
                    <a:pt x="1957" y="700"/>
                    <a:pt x="1941" y="677"/>
                  </a:cubicBezTo>
                  <a:cubicBezTo>
                    <a:pt x="1933" y="677"/>
                    <a:pt x="1918" y="661"/>
                    <a:pt x="1918" y="653"/>
                  </a:cubicBezTo>
                  <a:lnTo>
                    <a:pt x="1918" y="551"/>
                  </a:lnTo>
                  <a:cubicBezTo>
                    <a:pt x="1918" y="489"/>
                    <a:pt x="1878" y="426"/>
                    <a:pt x="1824" y="395"/>
                  </a:cubicBezTo>
                  <a:lnTo>
                    <a:pt x="1824" y="332"/>
                  </a:lnTo>
                  <a:cubicBezTo>
                    <a:pt x="1824" y="293"/>
                    <a:pt x="1792" y="254"/>
                    <a:pt x="1753" y="246"/>
                  </a:cubicBezTo>
                  <a:lnTo>
                    <a:pt x="885" y="121"/>
                  </a:lnTo>
                  <a:cubicBezTo>
                    <a:pt x="825" y="42"/>
                    <a:pt x="731" y="0"/>
                    <a:pt x="637" y="0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7"/>
            <p:cNvSpPr/>
            <p:nvPr/>
          </p:nvSpPr>
          <p:spPr>
            <a:xfrm>
              <a:off x="2757800" y="3225525"/>
              <a:ext cx="13525" cy="25"/>
            </a:xfrm>
            <a:custGeom>
              <a:avLst/>
              <a:gdLst/>
              <a:ahLst/>
              <a:cxnLst/>
              <a:rect l="l" t="t" r="r" b="b"/>
              <a:pathLst>
                <a:path w="541" h="1" extrusionOk="0">
                  <a:moveTo>
                    <a:pt x="0" y="1"/>
                  </a:moveTo>
                  <a:lnTo>
                    <a:pt x="540" y="1"/>
                  </a:lnTo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7"/>
            <p:cNvSpPr/>
            <p:nvPr/>
          </p:nvSpPr>
          <p:spPr>
            <a:xfrm>
              <a:off x="2757000" y="3224750"/>
              <a:ext cx="14900" cy="1575"/>
            </a:xfrm>
            <a:custGeom>
              <a:avLst/>
              <a:gdLst/>
              <a:ahLst/>
              <a:cxnLst/>
              <a:rect l="l" t="t" r="r" b="b"/>
              <a:pathLst>
                <a:path w="596" h="63" extrusionOk="0">
                  <a:moveTo>
                    <a:pt x="32" y="0"/>
                  </a:moveTo>
                  <a:cubicBezTo>
                    <a:pt x="16" y="0"/>
                    <a:pt x="1" y="16"/>
                    <a:pt x="1" y="32"/>
                  </a:cubicBezTo>
                  <a:cubicBezTo>
                    <a:pt x="1" y="47"/>
                    <a:pt x="16" y="63"/>
                    <a:pt x="32" y="63"/>
                  </a:cubicBezTo>
                  <a:lnTo>
                    <a:pt x="572" y="63"/>
                  </a:lnTo>
                  <a:cubicBezTo>
                    <a:pt x="588" y="63"/>
                    <a:pt x="595" y="47"/>
                    <a:pt x="595" y="32"/>
                  </a:cubicBezTo>
                  <a:cubicBezTo>
                    <a:pt x="595" y="16"/>
                    <a:pt x="588" y="0"/>
                    <a:pt x="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7"/>
            <p:cNvSpPr/>
            <p:nvPr/>
          </p:nvSpPr>
          <p:spPr>
            <a:xfrm>
              <a:off x="2759150" y="3231800"/>
              <a:ext cx="14900" cy="2550"/>
            </a:xfrm>
            <a:custGeom>
              <a:avLst/>
              <a:gdLst/>
              <a:ahLst/>
              <a:cxnLst/>
              <a:rect l="l" t="t" r="r" b="b"/>
              <a:pathLst>
                <a:path w="596" h="102" extrusionOk="0">
                  <a:moveTo>
                    <a:pt x="1" y="102"/>
                  </a:moveTo>
                  <a:lnTo>
                    <a:pt x="596" y="0"/>
                  </a:lnTo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7"/>
            <p:cNvSpPr/>
            <p:nvPr/>
          </p:nvSpPr>
          <p:spPr>
            <a:xfrm>
              <a:off x="2758375" y="3231000"/>
              <a:ext cx="16450" cy="4150"/>
            </a:xfrm>
            <a:custGeom>
              <a:avLst/>
              <a:gdLst/>
              <a:ahLst/>
              <a:cxnLst/>
              <a:rect l="l" t="t" r="r" b="b"/>
              <a:pathLst>
                <a:path w="658" h="166" extrusionOk="0">
                  <a:moveTo>
                    <a:pt x="619" y="1"/>
                  </a:moveTo>
                  <a:lnTo>
                    <a:pt x="32" y="102"/>
                  </a:lnTo>
                  <a:cubicBezTo>
                    <a:pt x="16" y="102"/>
                    <a:pt x="1" y="118"/>
                    <a:pt x="8" y="134"/>
                  </a:cubicBezTo>
                  <a:cubicBezTo>
                    <a:pt x="8" y="149"/>
                    <a:pt x="24" y="165"/>
                    <a:pt x="32" y="165"/>
                  </a:cubicBezTo>
                  <a:lnTo>
                    <a:pt x="40" y="165"/>
                  </a:lnTo>
                  <a:lnTo>
                    <a:pt x="627" y="63"/>
                  </a:lnTo>
                  <a:cubicBezTo>
                    <a:pt x="642" y="56"/>
                    <a:pt x="658" y="40"/>
                    <a:pt x="650" y="24"/>
                  </a:cubicBezTo>
                  <a:cubicBezTo>
                    <a:pt x="650" y="9"/>
                    <a:pt x="634" y="1"/>
                    <a:pt x="6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7"/>
            <p:cNvSpPr/>
            <p:nvPr/>
          </p:nvSpPr>
          <p:spPr>
            <a:xfrm>
              <a:off x="2758175" y="3237850"/>
              <a:ext cx="14300" cy="4925"/>
            </a:xfrm>
            <a:custGeom>
              <a:avLst/>
              <a:gdLst/>
              <a:ahLst/>
              <a:cxnLst/>
              <a:rect l="l" t="t" r="r" b="b"/>
              <a:pathLst>
                <a:path w="572" h="197" extrusionOk="0">
                  <a:moveTo>
                    <a:pt x="1" y="196"/>
                  </a:moveTo>
                  <a:lnTo>
                    <a:pt x="572" y="1"/>
                  </a:lnTo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7"/>
            <p:cNvSpPr/>
            <p:nvPr/>
          </p:nvSpPr>
          <p:spPr>
            <a:xfrm>
              <a:off x="2757400" y="3237075"/>
              <a:ext cx="16075" cy="6275"/>
            </a:xfrm>
            <a:custGeom>
              <a:avLst/>
              <a:gdLst/>
              <a:ahLst/>
              <a:cxnLst/>
              <a:rect l="l" t="t" r="r" b="b"/>
              <a:pathLst>
                <a:path w="643" h="251" extrusionOk="0">
                  <a:moveTo>
                    <a:pt x="595" y="0"/>
                  </a:moveTo>
                  <a:lnTo>
                    <a:pt x="24" y="196"/>
                  </a:lnTo>
                  <a:cubicBezTo>
                    <a:pt x="8" y="204"/>
                    <a:pt x="0" y="219"/>
                    <a:pt x="0" y="235"/>
                  </a:cubicBezTo>
                  <a:cubicBezTo>
                    <a:pt x="8" y="243"/>
                    <a:pt x="24" y="251"/>
                    <a:pt x="32" y="251"/>
                  </a:cubicBezTo>
                  <a:lnTo>
                    <a:pt x="40" y="251"/>
                  </a:lnTo>
                  <a:lnTo>
                    <a:pt x="619" y="63"/>
                  </a:lnTo>
                  <a:cubicBezTo>
                    <a:pt x="634" y="55"/>
                    <a:pt x="642" y="39"/>
                    <a:pt x="634" y="24"/>
                  </a:cubicBezTo>
                  <a:cubicBezTo>
                    <a:pt x="626" y="8"/>
                    <a:pt x="611" y="0"/>
                    <a:pt x="5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7"/>
            <p:cNvSpPr/>
            <p:nvPr/>
          </p:nvSpPr>
          <p:spPr>
            <a:xfrm>
              <a:off x="2679150" y="2994325"/>
              <a:ext cx="99975" cy="79050"/>
            </a:xfrm>
            <a:custGeom>
              <a:avLst/>
              <a:gdLst/>
              <a:ahLst/>
              <a:cxnLst/>
              <a:rect l="l" t="t" r="r" b="b"/>
              <a:pathLst>
                <a:path w="3999" h="3162" extrusionOk="0">
                  <a:moveTo>
                    <a:pt x="2366" y="0"/>
                  </a:moveTo>
                  <a:cubicBezTo>
                    <a:pt x="2095" y="0"/>
                    <a:pt x="2038" y="234"/>
                    <a:pt x="1918" y="321"/>
                  </a:cubicBezTo>
                  <a:cubicBezTo>
                    <a:pt x="1879" y="313"/>
                    <a:pt x="1839" y="305"/>
                    <a:pt x="1792" y="305"/>
                  </a:cubicBezTo>
                  <a:cubicBezTo>
                    <a:pt x="1776" y="304"/>
                    <a:pt x="1760" y="303"/>
                    <a:pt x="1745" y="303"/>
                  </a:cubicBezTo>
                  <a:cubicBezTo>
                    <a:pt x="1590" y="303"/>
                    <a:pt x="1445" y="370"/>
                    <a:pt x="1339" y="470"/>
                  </a:cubicBezTo>
                  <a:cubicBezTo>
                    <a:pt x="1318" y="472"/>
                    <a:pt x="1295" y="473"/>
                    <a:pt x="1271" y="473"/>
                  </a:cubicBezTo>
                  <a:cubicBezTo>
                    <a:pt x="1223" y="473"/>
                    <a:pt x="1169" y="470"/>
                    <a:pt x="1112" y="470"/>
                  </a:cubicBezTo>
                  <a:cubicBezTo>
                    <a:pt x="1095" y="469"/>
                    <a:pt x="1079" y="468"/>
                    <a:pt x="1063" y="468"/>
                  </a:cubicBezTo>
                  <a:cubicBezTo>
                    <a:pt x="637" y="468"/>
                    <a:pt x="264" y="865"/>
                    <a:pt x="400" y="1589"/>
                  </a:cubicBezTo>
                  <a:lnTo>
                    <a:pt x="400" y="1612"/>
                  </a:lnTo>
                  <a:cubicBezTo>
                    <a:pt x="173" y="1643"/>
                    <a:pt x="1" y="1839"/>
                    <a:pt x="1" y="2074"/>
                  </a:cubicBezTo>
                  <a:cubicBezTo>
                    <a:pt x="1" y="2230"/>
                    <a:pt x="79" y="2379"/>
                    <a:pt x="204" y="2457"/>
                  </a:cubicBezTo>
                  <a:cubicBezTo>
                    <a:pt x="165" y="2527"/>
                    <a:pt x="142" y="2606"/>
                    <a:pt x="142" y="2692"/>
                  </a:cubicBezTo>
                  <a:cubicBezTo>
                    <a:pt x="142" y="2950"/>
                    <a:pt x="353" y="3161"/>
                    <a:pt x="611" y="3161"/>
                  </a:cubicBezTo>
                  <a:cubicBezTo>
                    <a:pt x="799" y="3161"/>
                    <a:pt x="971" y="3036"/>
                    <a:pt x="1041" y="2872"/>
                  </a:cubicBezTo>
                  <a:lnTo>
                    <a:pt x="2919" y="2872"/>
                  </a:lnTo>
                  <a:cubicBezTo>
                    <a:pt x="3013" y="2997"/>
                    <a:pt x="3154" y="3091"/>
                    <a:pt x="3326" y="3099"/>
                  </a:cubicBezTo>
                  <a:cubicBezTo>
                    <a:pt x="3340" y="3100"/>
                    <a:pt x="3354" y="3100"/>
                    <a:pt x="3368" y="3100"/>
                  </a:cubicBezTo>
                  <a:cubicBezTo>
                    <a:pt x="3655" y="3100"/>
                    <a:pt x="3898" y="2874"/>
                    <a:pt x="3913" y="2590"/>
                  </a:cubicBezTo>
                  <a:cubicBezTo>
                    <a:pt x="3921" y="2418"/>
                    <a:pt x="3858" y="2261"/>
                    <a:pt x="3741" y="2152"/>
                  </a:cubicBezTo>
                  <a:cubicBezTo>
                    <a:pt x="3874" y="2058"/>
                    <a:pt x="3968" y="1909"/>
                    <a:pt x="3983" y="1737"/>
                  </a:cubicBezTo>
                  <a:cubicBezTo>
                    <a:pt x="3999" y="1471"/>
                    <a:pt x="3827" y="1244"/>
                    <a:pt x="3584" y="1174"/>
                  </a:cubicBezTo>
                  <a:cubicBezTo>
                    <a:pt x="3709" y="1033"/>
                    <a:pt x="3827" y="822"/>
                    <a:pt x="3663" y="618"/>
                  </a:cubicBezTo>
                  <a:cubicBezTo>
                    <a:pt x="3537" y="463"/>
                    <a:pt x="3386" y="408"/>
                    <a:pt x="3237" y="408"/>
                  </a:cubicBezTo>
                  <a:cubicBezTo>
                    <a:pt x="3116" y="408"/>
                    <a:pt x="2997" y="444"/>
                    <a:pt x="2896" y="493"/>
                  </a:cubicBezTo>
                  <a:cubicBezTo>
                    <a:pt x="2886" y="497"/>
                    <a:pt x="2876" y="499"/>
                    <a:pt x="2866" y="499"/>
                  </a:cubicBezTo>
                  <a:cubicBezTo>
                    <a:pt x="2823" y="499"/>
                    <a:pt x="2788" y="460"/>
                    <a:pt x="2794" y="415"/>
                  </a:cubicBezTo>
                  <a:cubicBezTo>
                    <a:pt x="2825" y="282"/>
                    <a:pt x="2802" y="102"/>
                    <a:pt x="2528" y="24"/>
                  </a:cubicBezTo>
                  <a:cubicBezTo>
                    <a:pt x="2466" y="7"/>
                    <a:pt x="2413" y="0"/>
                    <a:pt x="2366" y="0"/>
                  </a:cubicBezTo>
                  <a:close/>
                </a:path>
              </a:pathLst>
            </a:custGeom>
            <a:solidFill>
              <a:srgbClr val="502A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7"/>
            <p:cNvSpPr/>
            <p:nvPr/>
          </p:nvSpPr>
          <p:spPr>
            <a:xfrm>
              <a:off x="2687750" y="3037750"/>
              <a:ext cx="83750" cy="95475"/>
            </a:xfrm>
            <a:custGeom>
              <a:avLst/>
              <a:gdLst/>
              <a:ahLst/>
              <a:cxnLst/>
              <a:rect l="l" t="t" r="r" b="b"/>
              <a:pathLst>
                <a:path w="3350" h="3819" extrusionOk="0">
                  <a:moveTo>
                    <a:pt x="666" y="0"/>
                  </a:moveTo>
                  <a:cubicBezTo>
                    <a:pt x="721" y="194"/>
                    <a:pt x="825" y="685"/>
                    <a:pt x="360" y="685"/>
                  </a:cubicBezTo>
                  <a:cubicBezTo>
                    <a:pt x="298" y="685"/>
                    <a:pt x="225" y="677"/>
                    <a:pt x="142" y="657"/>
                  </a:cubicBezTo>
                  <a:cubicBezTo>
                    <a:pt x="134" y="657"/>
                    <a:pt x="134" y="642"/>
                    <a:pt x="126" y="611"/>
                  </a:cubicBezTo>
                  <a:cubicBezTo>
                    <a:pt x="48" y="681"/>
                    <a:pt x="1" y="775"/>
                    <a:pt x="1" y="884"/>
                  </a:cubicBezTo>
                  <a:lnTo>
                    <a:pt x="1" y="963"/>
                  </a:lnTo>
                  <a:cubicBezTo>
                    <a:pt x="1" y="1158"/>
                    <a:pt x="157" y="1315"/>
                    <a:pt x="353" y="1315"/>
                  </a:cubicBezTo>
                  <a:lnTo>
                    <a:pt x="486" y="1315"/>
                  </a:lnTo>
                  <a:lnTo>
                    <a:pt x="486" y="1463"/>
                  </a:lnTo>
                  <a:lnTo>
                    <a:pt x="486" y="1698"/>
                  </a:lnTo>
                  <a:cubicBezTo>
                    <a:pt x="486" y="2019"/>
                    <a:pt x="635" y="2301"/>
                    <a:pt x="869" y="2488"/>
                  </a:cubicBezTo>
                  <a:lnTo>
                    <a:pt x="869" y="3083"/>
                  </a:lnTo>
                  <a:cubicBezTo>
                    <a:pt x="869" y="3490"/>
                    <a:pt x="1198" y="3819"/>
                    <a:pt x="1605" y="3819"/>
                  </a:cubicBezTo>
                  <a:cubicBezTo>
                    <a:pt x="2012" y="3819"/>
                    <a:pt x="2348" y="3490"/>
                    <a:pt x="2348" y="3083"/>
                  </a:cubicBezTo>
                  <a:lnTo>
                    <a:pt x="2348" y="2574"/>
                  </a:lnTo>
                  <a:cubicBezTo>
                    <a:pt x="2653" y="2402"/>
                    <a:pt x="2857" y="2074"/>
                    <a:pt x="2857" y="1698"/>
                  </a:cubicBezTo>
                  <a:lnTo>
                    <a:pt x="2857" y="1463"/>
                  </a:lnTo>
                  <a:lnTo>
                    <a:pt x="2857" y="1315"/>
                  </a:lnTo>
                  <a:lnTo>
                    <a:pt x="2998" y="1315"/>
                  </a:lnTo>
                  <a:cubicBezTo>
                    <a:pt x="3193" y="1315"/>
                    <a:pt x="3350" y="1158"/>
                    <a:pt x="3350" y="963"/>
                  </a:cubicBezTo>
                  <a:lnTo>
                    <a:pt x="3350" y="884"/>
                  </a:lnTo>
                  <a:cubicBezTo>
                    <a:pt x="3350" y="689"/>
                    <a:pt x="3193" y="532"/>
                    <a:pt x="2998" y="532"/>
                  </a:cubicBezTo>
                  <a:lnTo>
                    <a:pt x="2857" y="532"/>
                  </a:lnTo>
                  <a:lnTo>
                    <a:pt x="2857" y="55"/>
                  </a:lnTo>
                  <a:cubicBezTo>
                    <a:pt x="2849" y="47"/>
                    <a:pt x="2849" y="39"/>
                    <a:pt x="2841" y="32"/>
                  </a:cubicBezTo>
                  <a:cubicBezTo>
                    <a:pt x="2703" y="192"/>
                    <a:pt x="2496" y="291"/>
                    <a:pt x="2266" y="291"/>
                  </a:cubicBezTo>
                  <a:cubicBezTo>
                    <a:pt x="2249" y="291"/>
                    <a:pt x="2232" y="291"/>
                    <a:pt x="2215" y="290"/>
                  </a:cubicBezTo>
                  <a:cubicBezTo>
                    <a:pt x="2059" y="282"/>
                    <a:pt x="1910" y="219"/>
                    <a:pt x="1793" y="125"/>
                  </a:cubicBezTo>
                  <a:cubicBezTo>
                    <a:pt x="1777" y="133"/>
                    <a:pt x="1761" y="133"/>
                    <a:pt x="1746" y="133"/>
                  </a:cubicBezTo>
                  <a:cubicBezTo>
                    <a:pt x="1619" y="239"/>
                    <a:pt x="1455" y="300"/>
                    <a:pt x="1281" y="300"/>
                  </a:cubicBezTo>
                  <a:cubicBezTo>
                    <a:pt x="1261" y="300"/>
                    <a:pt x="1241" y="299"/>
                    <a:pt x="1222" y="298"/>
                  </a:cubicBezTo>
                  <a:cubicBezTo>
                    <a:pt x="987" y="282"/>
                    <a:pt x="791" y="172"/>
                    <a:pt x="666" y="0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7"/>
            <p:cNvSpPr/>
            <p:nvPr/>
          </p:nvSpPr>
          <p:spPr>
            <a:xfrm>
              <a:off x="2699900" y="3074325"/>
              <a:ext cx="59275" cy="42675"/>
            </a:xfrm>
            <a:custGeom>
              <a:avLst/>
              <a:gdLst/>
              <a:ahLst/>
              <a:cxnLst/>
              <a:rect l="l" t="t" r="r" b="b"/>
              <a:pathLst>
                <a:path w="2371" h="1707" extrusionOk="0">
                  <a:moveTo>
                    <a:pt x="0" y="0"/>
                  </a:moveTo>
                  <a:lnTo>
                    <a:pt x="0" y="235"/>
                  </a:lnTo>
                  <a:cubicBezTo>
                    <a:pt x="0" y="611"/>
                    <a:pt x="211" y="939"/>
                    <a:pt x="516" y="1111"/>
                  </a:cubicBezTo>
                  <a:cubicBezTo>
                    <a:pt x="516" y="1440"/>
                    <a:pt x="790" y="1706"/>
                    <a:pt x="1119" y="1706"/>
                  </a:cubicBezTo>
                  <a:cubicBezTo>
                    <a:pt x="1432" y="1706"/>
                    <a:pt x="1690" y="1471"/>
                    <a:pt x="1721" y="1174"/>
                  </a:cubicBezTo>
                  <a:cubicBezTo>
                    <a:pt x="2105" y="1033"/>
                    <a:pt x="2371" y="665"/>
                    <a:pt x="2371" y="235"/>
                  </a:cubicBezTo>
                  <a:lnTo>
                    <a:pt x="2371" y="0"/>
                  </a:lnTo>
                  <a:cubicBezTo>
                    <a:pt x="2371" y="556"/>
                    <a:pt x="1917" y="1010"/>
                    <a:pt x="1362" y="1010"/>
                  </a:cubicBezTo>
                  <a:lnTo>
                    <a:pt x="1009" y="1010"/>
                  </a:lnTo>
                  <a:cubicBezTo>
                    <a:pt x="454" y="1010"/>
                    <a:pt x="0" y="55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7"/>
            <p:cNvSpPr/>
            <p:nvPr/>
          </p:nvSpPr>
          <p:spPr>
            <a:xfrm>
              <a:off x="2693250" y="3055925"/>
              <a:ext cx="5875" cy="7850"/>
            </a:xfrm>
            <a:custGeom>
              <a:avLst/>
              <a:gdLst/>
              <a:ahLst/>
              <a:cxnLst/>
              <a:rect l="l" t="t" r="r" b="b"/>
              <a:pathLst>
                <a:path w="235" h="314" extrusionOk="0">
                  <a:moveTo>
                    <a:pt x="36" y="0"/>
                  </a:moveTo>
                  <a:cubicBezTo>
                    <a:pt x="29" y="0"/>
                    <a:pt x="22" y="3"/>
                    <a:pt x="16" y="9"/>
                  </a:cubicBezTo>
                  <a:cubicBezTo>
                    <a:pt x="0" y="24"/>
                    <a:pt x="0" y="48"/>
                    <a:pt x="16" y="71"/>
                  </a:cubicBezTo>
                  <a:lnTo>
                    <a:pt x="117" y="189"/>
                  </a:lnTo>
                  <a:lnTo>
                    <a:pt x="55" y="243"/>
                  </a:lnTo>
                  <a:cubicBezTo>
                    <a:pt x="39" y="259"/>
                    <a:pt x="39" y="290"/>
                    <a:pt x="47" y="306"/>
                  </a:cubicBezTo>
                  <a:cubicBezTo>
                    <a:pt x="55" y="314"/>
                    <a:pt x="70" y="314"/>
                    <a:pt x="78" y="314"/>
                  </a:cubicBezTo>
                  <a:cubicBezTo>
                    <a:pt x="86" y="314"/>
                    <a:pt x="102" y="314"/>
                    <a:pt x="110" y="306"/>
                  </a:cubicBezTo>
                  <a:lnTo>
                    <a:pt x="235" y="197"/>
                  </a:lnTo>
                  <a:lnTo>
                    <a:pt x="70" y="17"/>
                  </a:lnTo>
                  <a:cubicBezTo>
                    <a:pt x="61" y="7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7"/>
            <p:cNvSpPr/>
            <p:nvPr/>
          </p:nvSpPr>
          <p:spPr>
            <a:xfrm>
              <a:off x="2761900" y="3057025"/>
              <a:ext cx="5900" cy="7925"/>
            </a:xfrm>
            <a:custGeom>
              <a:avLst/>
              <a:gdLst/>
              <a:ahLst/>
              <a:cxnLst/>
              <a:rect l="l" t="t" r="r" b="b"/>
              <a:pathLst>
                <a:path w="236" h="317" extrusionOk="0">
                  <a:moveTo>
                    <a:pt x="187" y="1"/>
                  </a:moveTo>
                  <a:cubicBezTo>
                    <a:pt x="177" y="1"/>
                    <a:pt x="166" y="7"/>
                    <a:pt x="157" y="19"/>
                  </a:cubicBezTo>
                  <a:lnTo>
                    <a:pt x="0" y="199"/>
                  </a:lnTo>
                  <a:lnTo>
                    <a:pt x="126" y="309"/>
                  </a:lnTo>
                  <a:cubicBezTo>
                    <a:pt x="133" y="317"/>
                    <a:pt x="141" y="317"/>
                    <a:pt x="149" y="317"/>
                  </a:cubicBezTo>
                  <a:cubicBezTo>
                    <a:pt x="157" y="317"/>
                    <a:pt x="173" y="317"/>
                    <a:pt x="180" y="301"/>
                  </a:cubicBezTo>
                  <a:cubicBezTo>
                    <a:pt x="196" y="286"/>
                    <a:pt x="196" y="262"/>
                    <a:pt x="173" y="246"/>
                  </a:cubicBezTo>
                  <a:lnTo>
                    <a:pt x="110" y="192"/>
                  </a:lnTo>
                  <a:lnTo>
                    <a:pt x="220" y="66"/>
                  </a:lnTo>
                  <a:cubicBezTo>
                    <a:pt x="235" y="51"/>
                    <a:pt x="227" y="27"/>
                    <a:pt x="212" y="12"/>
                  </a:cubicBezTo>
                  <a:cubicBezTo>
                    <a:pt x="205" y="5"/>
                    <a:pt x="196" y="1"/>
                    <a:pt x="1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7"/>
            <p:cNvSpPr/>
            <p:nvPr/>
          </p:nvSpPr>
          <p:spPr>
            <a:xfrm>
              <a:off x="2727475" y="3088000"/>
              <a:ext cx="7850" cy="3550"/>
            </a:xfrm>
            <a:custGeom>
              <a:avLst/>
              <a:gdLst/>
              <a:ahLst/>
              <a:cxnLst/>
              <a:rect l="l" t="t" r="r" b="b"/>
              <a:pathLst>
                <a:path w="314" h="142" extrusionOk="0">
                  <a:moveTo>
                    <a:pt x="130" y="1"/>
                  </a:moveTo>
                  <a:cubicBezTo>
                    <a:pt x="73" y="1"/>
                    <a:pt x="32" y="20"/>
                    <a:pt x="32" y="25"/>
                  </a:cubicBezTo>
                  <a:cubicBezTo>
                    <a:pt x="8" y="32"/>
                    <a:pt x="0" y="56"/>
                    <a:pt x="8" y="72"/>
                  </a:cubicBezTo>
                  <a:cubicBezTo>
                    <a:pt x="14" y="89"/>
                    <a:pt x="29" y="98"/>
                    <a:pt x="46" y="98"/>
                  </a:cubicBezTo>
                  <a:cubicBezTo>
                    <a:pt x="51" y="98"/>
                    <a:pt x="57" y="97"/>
                    <a:pt x="63" y="95"/>
                  </a:cubicBezTo>
                  <a:cubicBezTo>
                    <a:pt x="63" y="95"/>
                    <a:pt x="93" y="81"/>
                    <a:pt x="132" y="81"/>
                  </a:cubicBezTo>
                  <a:cubicBezTo>
                    <a:pt x="165" y="81"/>
                    <a:pt x="203" y="91"/>
                    <a:pt x="235" y="126"/>
                  </a:cubicBezTo>
                  <a:cubicBezTo>
                    <a:pt x="243" y="134"/>
                    <a:pt x="259" y="142"/>
                    <a:pt x="266" y="142"/>
                  </a:cubicBezTo>
                  <a:cubicBezTo>
                    <a:pt x="274" y="142"/>
                    <a:pt x="290" y="134"/>
                    <a:pt x="298" y="126"/>
                  </a:cubicBezTo>
                  <a:cubicBezTo>
                    <a:pt x="313" y="111"/>
                    <a:pt x="313" y="87"/>
                    <a:pt x="298" y="72"/>
                  </a:cubicBezTo>
                  <a:cubicBezTo>
                    <a:pt x="242" y="16"/>
                    <a:pt x="180" y="1"/>
                    <a:pt x="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7"/>
            <p:cNvSpPr/>
            <p:nvPr/>
          </p:nvSpPr>
          <p:spPr>
            <a:xfrm>
              <a:off x="2712950" y="3071875"/>
              <a:ext cx="16525" cy="10675"/>
            </a:xfrm>
            <a:custGeom>
              <a:avLst/>
              <a:gdLst/>
              <a:ahLst/>
              <a:cxnLst/>
              <a:rect l="l" t="t" r="r" b="b"/>
              <a:pathLst>
                <a:path w="661" h="427" extrusionOk="0">
                  <a:moveTo>
                    <a:pt x="152" y="1"/>
                  </a:moveTo>
                  <a:cubicBezTo>
                    <a:pt x="29" y="1"/>
                    <a:pt x="1" y="367"/>
                    <a:pt x="245" y="419"/>
                  </a:cubicBezTo>
                  <a:cubicBezTo>
                    <a:pt x="268" y="424"/>
                    <a:pt x="291" y="426"/>
                    <a:pt x="313" y="426"/>
                  </a:cubicBezTo>
                  <a:cubicBezTo>
                    <a:pt x="537" y="426"/>
                    <a:pt x="660" y="189"/>
                    <a:pt x="503" y="153"/>
                  </a:cubicBezTo>
                  <a:cubicBezTo>
                    <a:pt x="331" y="106"/>
                    <a:pt x="174" y="4"/>
                    <a:pt x="174" y="4"/>
                  </a:cubicBezTo>
                  <a:cubicBezTo>
                    <a:pt x="167" y="2"/>
                    <a:pt x="159" y="1"/>
                    <a:pt x="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7"/>
            <p:cNvSpPr/>
            <p:nvPr/>
          </p:nvSpPr>
          <p:spPr>
            <a:xfrm>
              <a:off x="2710650" y="3048000"/>
              <a:ext cx="13525" cy="6050"/>
            </a:xfrm>
            <a:custGeom>
              <a:avLst/>
              <a:gdLst/>
              <a:ahLst/>
              <a:cxnLst/>
              <a:rect l="l" t="t" r="r" b="b"/>
              <a:pathLst>
                <a:path w="541" h="242" extrusionOk="0">
                  <a:moveTo>
                    <a:pt x="305" y="1"/>
                  </a:moveTo>
                  <a:cubicBezTo>
                    <a:pt x="285" y="1"/>
                    <a:pt x="265" y="2"/>
                    <a:pt x="243" y="5"/>
                  </a:cubicBezTo>
                  <a:cubicBezTo>
                    <a:pt x="126" y="28"/>
                    <a:pt x="47" y="99"/>
                    <a:pt x="24" y="146"/>
                  </a:cubicBezTo>
                  <a:cubicBezTo>
                    <a:pt x="0" y="201"/>
                    <a:pt x="24" y="232"/>
                    <a:pt x="55" y="240"/>
                  </a:cubicBezTo>
                  <a:cubicBezTo>
                    <a:pt x="61" y="241"/>
                    <a:pt x="67" y="242"/>
                    <a:pt x="74" y="242"/>
                  </a:cubicBezTo>
                  <a:cubicBezTo>
                    <a:pt x="101" y="242"/>
                    <a:pt x="133" y="230"/>
                    <a:pt x="165" y="224"/>
                  </a:cubicBezTo>
                  <a:cubicBezTo>
                    <a:pt x="204" y="216"/>
                    <a:pt x="251" y="208"/>
                    <a:pt x="282" y="201"/>
                  </a:cubicBezTo>
                  <a:cubicBezTo>
                    <a:pt x="321" y="193"/>
                    <a:pt x="360" y="185"/>
                    <a:pt x="399" y="185"/>
                  </a:cubicBezTo>
                  <a:cubicBezTo>
                    <a:pt x="439" y="177"/>
                    <a:pt x="478" y="169"/>
                    <a:pt x="509" y="154"/>
                  </a:cubicBezTo>
                  <a:cubicBezTo>
                    <a:pt x="540" y="130"/>
                    <a:pt x="540" y="91"/>
                    <a:pt x="501" y="52"/>
                  </a:cubicBezTo>
                  <a:cubicBezTo>
                    <a:pt x="463" y="26"/>
                    <a:pt x="393" y="1"/>
                    <a:pt x="305" y="1"/>
                  </a:cubicBezTo>
                  <a:close/>
                </a:path>
              </a:pathLst>
            </a:custGeom>
            <a:solidFill>
              <a:srgbClr val="502A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7"/>
            <p:cNvSpPr/>
            <p:nvPr/>
          </p:nvSpPr>
          <p:spPr>
            <a:xfrm>
              <a:off x="2735875" y="3048475"/>
              <a:ext cx="13925" cy="5175"/>
            </a:xfrm>
            <a:custGeom>
              <a:avLst/>
              <a:gdLst/>
              <a:ahLst/>
              <a:cxnLst/>
              <a:rect l="l" t="t" r="r" b="b"/>
              <a:pathLst>
                <a:path w="557" h="207" extrusionOk="0">
                  <a:moveTo>
                    <a:pt x="264" y="1"/>
                  </a:moveTo>
                  <a:cubicBezTo>
                    <a:pt x="159" y="1"/>
                    <a:pt x="76" y="44"/>
                    <a:pt x="40" y="80"/>
                  </a:cubicBezTo>
                  <a:cubicBezTo>
                    <a:pt x="1" y="127"/>
                    <a:pt x="16" y="166"/>
                    <a:pt x="48" y="182"/>
                  </a:cubicBezTo>
                  <a:cubicBezTo>
                    <a:pt x="63" y="189"/>
                    <a:pt x="81" y="191"/>
                    <a:pt x="100" y="191"/>
                  </a:cubicBezTo>
                  <a:cubicBezTo>
                    <a:pt x="118" y="191"/>
                    <a:pt x="138" y="189"/>
                    <a:pt x="157" y="189"/>
                  </a:cubicBezTo>
                  <a:cubicBezTo>
                    <a:pt x="196" y="189"/>
                    <a:pt x="243" y="189"/>
                    <a:pt x="275" y="197"/>
                  </a:cubicBezTo>
                  <a:cubicBezTo>
                    <a:pt x="314" y="197"/>
                    <a:pt x="353" y="197"/>
                    <a:pt x="392" y="205"/>
                  </a:cubicBezTo>
                  <a:cubicBezTo>
                    <a:pt x="412" y="205"/>
                    <a:pt x="433" y="207"/>
                    <a:pt x="454" y="207"/>
                  </a:cubicBezTo>
                  <a:cubicBezTo>
                    <a:pt x="474" y="207"/>
                    <a:pt x="494" y="205"/>
                    <a:pt x="509" y="197"/>
                  </a:cubicBezTo>
                  <a:cubicBezTo>
                    <a:pt x="541" y="189"/>
                    <a:pt x="556" y="150"/>
                    <a:pt x="525" y="103"/>
                  </a:cubicBezTo>
                  <a:cubicBezTo>
                    <a:pt x="494" y="56"/>
                    <a:pt x="408" y="2"/>
                    <a:pt x="290" y="2"/>
                  </a:cubicBezTo>
                  <a:cubicBezTo>
                    <a:pt x="282" y="1"/>
                    <a:pt x="273" y="1"/>
                    <a:pt x="264" y="1"/>
                  </a:cubicBezTo>
                  <a:close/>
                </a:path>
              </a:pathLst>
            </a:custGeom>
            <a:solidFill>
              <a:srgbClr val="502A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7"/>
            <p:cNvSpPr/>
            <p:nvPr/>
          </p:nvSpPr>
          <p:spPr>
            <a:xfrm>
              <a:off x="2727275" y="3059075"/>
              <a:ext cx="10000" cy="13125"/>
            </a:xfrm>
            <a:custGeom>
              <a:avLst/>
              <a:gdLst/>
              <a:ahLst/>
              <a:cxnLst/>
              <a:rect l="l" t="t" r="r" b="b"/>
              <a:pathLst>
                <a:path w="400" h="525" extrusionOk="0">
                  <a:moveTo>
                    <a:pt x="118" y="0"/>
                  </a:moveTo>
                  <a:lnTo>
                    <a:pt x="1" y="524"/>
                  </a:lnTo>
                  <a:lnTo>
                    <a:pt x="180" y="524"/>
                  </a:lnTo>
                  <a:cubicBezTo>
                    <a:pt x="306" y="524"/>
                    <a:pt x="400" y="423"/>
                    <a:pt x="400" y="297"/>
                  </a:cubicBezTo>
                  <a:lnTo>
                    <a:pt x="400" y="282"/>
                  </a:lnTo>
                  <a:cubicBezTo>
                    <a:pt x="400" y="227"/>
                    <a:pt x="353" y="180"/>
                    <a:pt x="298" y="180"/>
                  </a:cubicBezTo>
                  <a:cubicBezTo>
                    <a:pt x="196" y="180"/>
                    <a:pt x="118" y="102"/>
                    <a:pt x="118" y="0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7"/>
            <p:cNvSpPr/>
            <p:nvPr/>
          </p:nvSpPr>
          <p:spPr>
            <a:xfrm>
              <a:off x="2726300" y="3058075"/>
              <a:ext cx="11950" cy="15100"/>
            </a:xfrm>
            <a:custGeom>
              <a:avLst/>
              <a:gdLst/>
              <a:ahLst/>
              <a:cxnLst/>
              <a:rect l="l" t="t" r="r" b="b"/>
              <a:pathLst>
                <a:path w="478" h="604" extrusionOk="0">
                  <a:moveTo>
                    <a:pt x="157" y="1"/>
                  </a:moveTo>
                  <a:cubicBezTo>
                    <a:pt x="133" y="1"/>
                    <a:pt x="118" y="17"/>
                    <a:pt x="118" y="40"/>
                  </a:cubicBezTo>
                  <a:cubicBezTo>
                    <a:pt x="118" y="157"/>
                    <a:pt x="219" y="259"/>
                    <a:pt x="337" y="259"/>
                  </a:cubicBezTo>
                  <a:cubicBezTo>
                    <a:pt x="352" y="259"/>
                    <a:pt x="368" y="267"/>
                    <a:pt x="384" y="275"/>
                  </a:cubicBezTo>
                  <a:cubicBezTo>
                    <a:pt x="392" y="290"/>
                    <a:pt x="399" y="306"/>
                    <a:pt x="399" y="322"/>
                  </a:cubicBezTo>
                  <a:lnTo>
                    <a:pt x="399" y="337"/>
                  </a:lnTo>
                  <a:cubicBezTo>
                    <a:pt x="399" y="384"/>
                    <a:pt x="384" y="431"/>
                    <a:pt x="345" y="470"/>
                  </a:cubicBezTo>
                  <a:cubicBezTo>
                    <a:pt x="313" y="502"/>
                    <a:pt x="266" y="525"/>
                    <a:pt x="219" y="525"/>
                  </a:cubicBezTo>
                  <a:lnTo>
                    <a:pt x="40" y="525"/>
                  </a:lnTo>
                  <a:cubicBezTo>
                    <a:pt x="24" y="525"/>
                    <a:pt x="0" y="541"/>
                    <a:pt x="0" y="564"/>
                  </a:cubicBezTo>
                  <a:cubicBezTo>
                    <a:pt x="0" y="588"/>
                    <a:pt x="24" y="603"/>
                    <a:pt x="40" y="603"/>
                  </a:cubicBezTo>
                  <a:lnTo>
                    <a:pt x="219" y="603"/>
                  </a:lnTo>
                  <a:cubicBezTo>
                    <a:pt x="290" y="603"/>
                    <a:pt x="352" y="580"/>
                    <a:pt x="407" y="525"/>
                  </a:cubicBezTo>
                  <a:cubicBezTo>
                    <a:pt x="454" y="478"/>
                    <a:pt x="478" y="408"/>
                    <a:pt x="478" y="337"/>
                  </a:cubicBezTo>
                  <a:lnTo>
                    <a:pt x="478" y="322"/>
                  </a:lnTo>
                  <a:cubicBezTo>
                    <a:pt x="478" y="283"/>
                    <a:pt x="462" y="244"/>
                    <a:pt x="439" y="220"/>
                  </a:cubicBezTo>
                  <a:cubicBezTo>
                    <a:pt x="407" y="197"/>
                    <a:pt x="376" y="181"/>
                    <a:pt x="337" y="181"/>
                  </a:cubicBezTo>
                  <a:cubicBezTo>
                    <a:pt x="266" y="181"/>
                    <a:pt x="196" y="118"/>
                    <a:pt x="196" y="40"/>
                  </a:cubicBezTo>
                  <a:cubicBezTo>
                    <a:pt x="196" y="17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7"/>
            <p:cNvSpPr/>
            <p:nvPr/>
          </p:nvSpPr>
          <p:spPr>
            <a:xfrm>
              <a:off x="2715925" y="305990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20" y="0"/>
                  </a:moveTo>
                  <a:cubicBezTo>
                    <a:pt x="105" y="0"/>
                    <a:pt x="88" y="4"/>
                    <a:pt x="71" y="14"/>
                  </a:cubicBezTo>
                  <a:cubicBezTo>
                    <a:pt x="24" y="38"/>
                    <a:pt x="1" y="92"/>
                    <a:pt x="24" y="147"/>
                  </a:cubicBezTo>
                  <a:cubicBezTo>
                    <a:pt x="41" y="181"/>
                    <a:pt x="79" y="203"/>
                    <a:pt x="117" y="203"/>
                  </a:cubicBezTo>
                  <a:cubicBezTo>
                    <a:pt x="131" y="203"/>
                    <a:pt x="145" y="200"/>
                    <a:pt x="157" y="194"/>
                  </a:cubicBezTo>
                  <a:cubicBezTo>
                    <a:pt x="212" y="171"/>
                    <a:pt x="228" y="108"/>
                    <a:pt x="204" y="61"/>
                  </a:cubicBezTo>
                  <a:cubicBezTo>
                    <a:pt x="188" y="23"/>
                    <a:pt x="156" y="0"/>
                    <a:pt x="120" y="0"/>
                  </a:cubicBezTo>
                  <a:close/>
                </a:path>
              </a:pathLst>
            </a:custGeom>
            <a:solidFill>
              <a:srgbClr val="63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7"/>
            <p:cNvSpPr/>
            <p:nvPr/>
          </p:nvSpPr>
          <p:spPr>
            <a:xfrm>
              <a:off x="2714950" y="3063775"/>
              <a:ext cx="7650" cy="2775"/>
            </a:xfrm>
            <a:custGeom>
              <a:avLst/>
              <a:gdLst/>
              <a:ahLst/>
              <a:cxnLst/>
              <a:rect l="l" t="t" r="r" b="b"/>
              <a:pathLst>
                <a:path w="306" h="111" extrusionOk="0">
                  <a:moveTo>
                    <a:pt x="151" y="0"/>
                  </a:moveTo>
                  <a:cubicBezTo>
                    <a:pt x="74" y="0"/>
                    <a:pt x="24" y="34"/>
                    <a:pt x="24" y="39"/>
                  </a:cubicBezTo>
                  <a:cubicBezTo>
                    <a:pt x="1" y="47"/>
                    <a:pt x="1" y="78"/>
                    <a:pt x="8" y="94"/>
                  </a:cubicBezTo>
                  <a:cubicBezTo>
                    <a:pt x="18" y="103"/>
                    <a:pt x="31" y="110"/>
                    <a:pt x="45" y="110"/>
                  </a:cubicBezTo>
                  <a:cubicBezTo>
                    <a:pt x="53" y="110"/>
                    <a:pt x="62" y="108"/>
                    <a:pt x="71" y="102"/>
                  </a:cubicBezTo>
                  <a:cubicBezTo>
                    <a:pt x="71" y="102"/>
                    <a:pt x="99" y="83"/>
                    <a:pt x="145" y="83"/>
                  </a:cubicBezTo>
                  <a:cubicBezTo>
                    <a:pt x="172" y="83"/>
                    <a:pt x="206" y="89"/>
                    <a:pt x="243" y="109"/>
                  </a:cubicBezTo>
                  <a:lnTo>
                    <a:pt x="267" y="109"/>
                  </a:lnTo>
                  <a:cubicBezTo>
                    <a:pt x="274" y="109"/>
                    <a:pt x="290" y="102"/>
                    <a:pt x="298" y="86"/>
                  </a:cubicBezTo>
                  <a:cubicBezTo>
                    <a:pt x="306" y="70"/>
                    <a:pt x="298" y="47"/>
                    <a:pt x="282" y="31"/>
                  </a:cubicBezTo>
                  <a:cubicBezTo>
                    <a:pt x="234" y="8"/>
                    <a:pt x="189" y="0"/>
                    <a:pt x="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7"/>
            <p:cNvSpPr/>
            <p:nvPr/>
          </p:nvSpPr>
          <p:spPr>
            <a:xfrm>
              <a:off x="2743500" y="305990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21" y="0"/>
                  </a:moveTo>
                  <a:cubicBezTo>
                    <a:pt x="105" y="0"/>
                    <a:pt x="88" y="4"/>
                    <a:pt x="71" y="14"/>
                  </a:cubicBezTo>
                  <a:cubicBezTo>
                    <a:pt x="24" y="38"/>
                    <a:pt x="1" y="92"/>
                    <a:pt x="24" y="147"/>
                  </a:cubicBezTo>
                  <a:cubicBezTo>
                    <a:pt x="42" y="181"/>
                    <a:pt x="80" y="203"/>
                    <a:pt x="117" y="203"/>
                  </a:cubicBezTo>
                  <a:cubicBezTo>
                    <a:pt x="131" y="203"/>
                    <a:pt x="145" y="200"/>
                    <a:pt x="157" y="194"/>
                  </a:cubicBezTo>
                  <a:cubicBezTo>
                    <a:pt x="212" y="171"/>
                    <a:pt x="228" y="108"/>
                    <a:pt x="204" y="61"/>
                  </a:cubicBezTo>
                  <a:cubicBezTo>
                    <a:pt x="188" y="23"/>
                    <a:pt x="157" y="0"/>
                    <a:pt x="121" y="0"/>
                  </a:cubicBezTo>
                  <a:close/>
                </a:path>
              </a:pathLst>
            </a:custGeom>
            <a:solidFill>
              <a:srgbClr val="63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7"/>
            <p:cNvSpPr/>
            <p:nvPr/>
          </p:nvSpPr>
          <p:spPr>
            <a:xfrm>
              <a:off x="2742525" y="3063775"/>
              <a:ext cx="7650" cy="2775"/>
            </a:xfrm>
            <a:custGeom>
              <a:avLst/>
              <a:gdLst/>
              <a:ahLst/>
              <a:cxnLst/>
              <a:rect l="l" t="t" r="r" b="b"/>
              <a:pathLst>
                <a:path w="306" h="111" extrusionOk="0">
                  <a:moveTo>
                    <a:pt x="152" y="0"/>
                  </a:moveTo>
                  <a:cubicBezTo>
                    <a:pt x="74" y="0"/>
                    <a:pt x="24" y="34"/>
                    <a:pt x="24" y="39"/>
                  </a:cubicBezTo>
                  <a:cubicBezTo>
                    <a:pt x="1" y="47"/>
                    <a:pt x="1" y="78"/>
                    <a:pt x="9" y="94"/>
                  </a:cubicBezTo>
                  <a:cubicBezTo>
                    <a:pt x="18" y="103"/>
                    <a:pt x="31" y="110"/>
                    <a:pt x="45" y="110"/>
                  </a:cubicBezTo>
                  <a:cubicBezTo>
                    <a:pt x="53" y="110"/>
                    <a:pt x="62" y="108"/>
                    <a:pt x="71" y="102"/>
                  </a:cubicBezTo>
                  <a:cubicBezTo>
                    <a:pt x="71" y="102"/>
                    <a:pt x="99" y="83"/>
                    <a:pt x="146" y="83"/>
                  </a:cubicBezTo>
                  <a:cubicBezTo>
                    <a:pt x="173" y="83"/>
                    <a:pt x="206" y="89"/>
                    <a:pt x="243" y="109"/>
                  </a:cubicBezTo>
                  <a:lnTo>
                    <a:pt x="267" y="109"/>
                  </a:lnTo>
                  <a:cubicBezTo>
                    <a:pt x="275" y="109"/>
                    <a:pt x="290" y="102"/>
                    <a:pt x="298" y="86"/>
                  </a:cubicBezTo>
                  <a:cubicBezTo>
                    <a:pt x="306" y="70"/>
                    <a:pt x="298" y="47"/>
                    <a:pt x="282" y="31"/>
                  </a:cubicBezTo>
                  <a:cubicBezTo>
                    <a:pt x="234" y="8"/>
                    <a:pt x="189" y="0"/>
                    <a:pt x="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7" name="Google Shape;2417;p57"/>
          <p:cNvGrpSpPr/>
          <p:nvPr/>
        </p:nvGrpSpPr>
        <p:grpSpPr>
          <a:xfrm>
            <a:off x="2539045" y="4058565"/>
            <a:ext cx="917047" cy="953077"/>
            <a:chOff x="2437175" y="3294000"/>
            <a:chExt cx="160425" cy="330600"/>
          </a:xfrm>
        </p:grpSpPr>
        <p:sp>
          <p:nvSpPr>
            <p:cNvPr id="2418" name="Google Shape;2418;p57"/>
            <p:cNvSpPr/>
            <p:nvPr/>
          </p:nvSpPr>
          <p:spPr>
            <a:xfrm>
              <a:off x="2470250" y="3491175"/>
              <a:ext cx="87650" cy="16650"/>
            </a:xfrm>
            <a:custGeom>
              <a:avLst/>
              <a:gdLst/>
              <a:ahLst/>
              <a:cxnLst/>
              <a:rect l="l" t="t" r="r" b="b"/>
              <a:pathLst>
                <a:path w="3506" h="666" extrusionOk="0">
                  <a:moveTo>
                    <a:pt x="31" y="0"/>
                  </a:moveTo>
                  <a:lnTo>
                    <a:pt x="0" y="313"/>
                  </a:lnTo>
                  <a:lnTo>
                    <a:pt x="3474" y="665"/>
                  </a:lnTo>
                  <a:lnTo>
                    <a:pt x="3506" y="35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5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7"/>
            <p:cNvSpPr/>
            <p:nvPr/>
          </p:nvSpPr>
          <p:spPr>
            <a:xfrm>
              <a:off x="2511125" y="3563350"/>
              <a:ext cx="34050" cy="41700"/>
            </a:xfrm>
            <a:custGeom>
              <a:avLst/>
              <a:gdLst/>
              <a:ahLst/>
              <a:cxnLst/>
              <a:rect l="l" t="t" r="r" b="b"/>
              <a:pathLst>
                <a:path w="1362" h="1668" extrusionOk="0">
                  <a:moveTo>
                    <a:pt x="1362" y="0"/>
                  </a:moveTo>
                  <a:lnTo>
                    <a:pt x="102" y="32"/>
                  </a:lnTo>
                  <a:cubicBezTo>
                    <a:pt x="71" y="32"/>
                    <a:pt x="32" y="32"/>
                    <a:pt x="0" y="16"/>
                  </a:cubicBezTo>
                  <a:lnTo>
                    <a:pt x="0" y="1018"/>
                  </a:lnTo>
                  <a:lnTo>
                    <a:pt x="1237" y="1018"/>
                  </a:lnTo>
                  <a:lnTo>
                    <a:pt x="1158" y="1667"/>
                  </a:lnTo>
                  <a:lnTo>
                    <a:pt x="1362" y="0"/>
                  </a:ln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7"/>
            <p:cNvSpPr/>
            <p:nvPr/>
          </p:nvSpPr>
          <p:spPr>
            <a:xfrm>
              <a:off x="2510525" y="3588775"/>
              <a:ext cx="31525" cy="20575"/>
            </a:xfrm>
            <a:custGeom>
              <a:avLst/>
              <a:gdLst/>
              <a:ahLst/>
              <a:cxnLst/>
              <a:rect l="l" t="t" r="r" b="b"/>
              <a:pathLst>
                <a:path w="1261" h="823" extrusionOk="0">
                  <a:moveTo>
                    <a:pt x="1" y="1"/>
                  </a:moveTo>
                  <a:lnTo>
                    <a:pt x="1" y="822"/>
                  </a:lnTo>
                  <a:lnTo>
                    <a:pt x="870" y="822"/>
                  </a:lnTo>
                  <a:cubicBezTo>
                    <a:pt x="870" y="713"/>
                    <a:pt x="948" y="634"/>
                    <a:pt x="1049" y="634"/>
                  </a:cubicBezTo>
                  <a:cubicBezTo>
                    <a:pt x="1104" y="634"/>
                    <a:pt x="1143" y="650"/>
                    <a:pt x="1182" y="681"/>
                  </a:cubicBezTo>
                  <a:lnTo>
                    <a:pt x="1182" y="650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7"/>
            <p:cNvSpPr/>
            <p:nvPr/>
          </p:nvSpPr>
          <p:spPr>
            <a:xfrm>
              <a:off x="2510525" y="3604625"/>
              <a:ext cx="41900" cy="19975"/>
            </a:xfrm>
            <a:custGeom>
              <a:avLst/>
              <a:gdLst/>
              <a:ahLst/>
              <a:cxnLst/>
              <a:rect l="l" t="t" r="r" b="b"/>
              <a:pathLst>
                <a:path w="1676" h="799" extrusionOk="0">
                  <a:moveTo>
                    <a:pt x="1049" y="0"/>
                  </a:moveTo>
                  <a:cubicBezTo>
                    <a:pt x="948" y="0"/>
                    <a:pt x="870" y="79"/>
                    <a:pt x="870" y="188"/>
                  </a:cubicBezTo>
                  <a:lnTo>
                    <a:pt x="1" y="188"/>
                  </a:lnTo>
                  <a:lnTo>
                    <a:pt x="1" y="220"/>
                  </a:lnTo>
                  <a:lnTo>
                    <a:pt x="9" y="556"/>
                  </a:lnTo>
                  <a:cubicBezTo>
                    <a:pt x="9" y="689"/>
                    <a:pt x="111" y="799"/>
                    <a:pt x="251" y="799"/>
                  </a:cubicBezTo>
                  <a:lnTo>
                    <a:pt x="1535" y="799"/>
                  </a:lnTo>
                  <a:cubicBezTo>
                    <a:pt x="1613" y="799"/>
                    <a:pt x="1675" y="736"/>
                    <a:pt x="1675" y="658"/>
                  </a:cubicBezTo>
                  <a:lnTo>
                    <a:pt x="1675" y="619"/>
                  </a:lnTo>
                  <a:cubicBezTo>
                    <a:pt x="1675" y="384"/>
                    <a:pt x="1480" y="188"/>
                    <a:pt x="1245" y="188"/>
                  </a:cubicBezTo>
                  <a:lnTo>
                    <a:pt x="1237" y="188"/>
                  </a:lnTo>
                  <a:lnTo>
                    <a:pt x="1237" y="180"/>
                  </a:lnTo>
                  <a:cubicBezTo>
                    <a:pt x="1237" y="133"/>
                    <a:pt x="1214" y="79"/>
                    <a:pt x="1175" y="47"/>
                  </a:cubicBezTo>
                  <a:cubicBezTo>
                    <a:pt x="1143" y="16"/>
                    <a:pt x="1104" y="0"/>
                    <a:pt x="10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7"/>
            <p:cNvSpPr/>
            <p:nvPr/>
          </p:nvSpPr>
          <p:spPr>
            <a:xfrm>
              <a:off x="2453800" y="3491175"/>
              <a:ext cx="103525" cy="72975"/>
            </a:xfrm>
            <a:custGeom>
              <a:avLst/>
              <a:gdLst/>
              <a:ahLst/>
              <a:cxnLst/>
              <a:rect l="l" t="t" r="r" b="b"/>
              <a:pathLst>
                <a:path w="4141" h="2919" extrusionOk="0">
                  <a:moveTo>
                    <a:pt x="4140" y="0"/>
                  </a:moveTo>
                  <a:lnTo>
                    <a:pt x="768" y="8"/>
                  </a:lnTo>
                  <a:lnTo>
                    <a:pt x="40" y="1737"/>
                  </a:lnTo>
                  <a:cubicBezTo>
                    <a:pt x="1" y="1831"/>
                    <a:pt x="63" y="1933"/>
                    <a:pt x="165" y="1941"/>
                  </a:cubicBezTo>
                  <a:lnTo>
                    <a:pt x="283" y="1949"/>
                  </a:lnTo>
                  <a:lnTo>
                    <a:pt x="1574" y="2011"/>
                  </a:lnTo>
                  <a:lnTo>
                    <a:pt x="1761" y="2019"/>
                  </a:lnTo>
                  <a:cubicBezTo>
                    <a:pt x="1767" y="2019"/>
                    <a:pt x="1772" y="2020"/>
                    <a:pt x="1778" y="2020"/>
                  </a:cubicBezTo>
                  <a:cubicBezTo>
                    <a:pt x="1856" y="2020"/>
                    <a:pt x="1919" y="1967"/>
                    <a:pt x="1941" y="1894"/>
                  </a:cubicBezTo>
                  <a:lnTo>
                    <a:pt x="2176" y="1096"/>
                  </a:lnTo>
                  <a:lnTo>
                    <a:pt x="2153" y="2676"/>
                  </a:lnTo>
                  <a:cubicBezTo>
                    <a:pt x="2145" y="2778"/>
                    <a:pt x="2207" y="2864"/>
                    <a:pt x="2293" y="2903"/>
                  </a:cubicBezTo>
                  <a:cubicBezTo>
                    <a:pt x="2325" y="2919"/>
                    <a:pt x="2364" y="2919"/>
                    <a:pt x="2395" y="2919"/>
                  </a:cubicBezTo>
                  <a:lnTo>
                    <a:pt x="3655" y="2887"/>
                  </a:lnTo>
                  <a:lnTo>
                    <a:pt x="3663" y="2887"/>
                  </a:lnTo>
                  <a:cubicBezTo>
                    <a:pt x="3835" y="2880"/>
                    <a:pt x="3976" y="2747"/>
                    <a:pt x="3984" y="2575"/>
                  </a:cubicBezTo>
                  <a:lnTo>
                    <a:pt x="41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7"/>
            <p:cNvSpPr/>
            <p:nvPr/>
          </p:nvSpPr>
          <p:spPr>
            <a:xfrm>
              <a:off x="2441875" y="3582325"/>
              <a:ext cx="42275" cy="42275"/>
            </a:xfrm>
            <a:custGeom>
              <a:avLst/>
              <a:gdLst/>
              <a:ahLst/>
              <a:cxnLst/>
              <a:rect l="l" t="t" r="r" b="b"/>
              <a:pathLst>
                <a:path w="1691" h="1691" extrusionOk="0">
                  <a:moveTo>
                    <a:pt x="846" y="0"/>
                  </a:moveTo>
                  <a:cubicBezTo>
                    <a:pt x="384" y="0"/>
                    <a:pt x="1" y="384"/>
                    <a:pt x="1" y="845"/>
                  </a:cubicBezTo>
                  <a:cubicBezTo>
                    <a:pt x="1" y="1315"/>
                    <a:pt x="384" y="1691"/>
                    <a:pt x="846" y="1691"/>
                  </a:cubicBezTo>
                  <a:cubicBezTo>
                    <a:pt x="1315" y="1691"/>
                    <a:pt x="1691" y="1315"/>
                    <a:pt x="1691" y="845"/>
                  </a:cubicBezTo>
                  <a:cubicBezTo>
                    <a:pt x="1691" y="384"/>
                    <a:pt x="1315" y="0"/>
                    <a:pt x="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7"/>
            <p:cNvSpPr/>
            <p:nvPr/>
          </p:nvSpPr>
          <p:spPr>
            <a:xfrm>
              <a:off x="2454600" y="3582325"/>
              <a:ext cx="17025" cy="42275"/>
            </a:xfrm>
            <a:custGeom>
              <a:avLst/>
              <a:gdLst/>
              <a:ahLst/>
              <a:cxnLst/>
              <a:rect l="l" t="t" r="r" b="b"/>
              <a:pathLst>
                <a:path w="681" h="1691" extrusionOk="0">
                  <a:moveTo>
                    <a:pt x="337" y="0"/>
                  </a:moveTo>
                  <a:cubicBezTo>
                    <a:pt x="149" y="0"/>
                    <a:pt x="0" y="384"/>
                    <a:pt x="0" y="845"/>
                  </a:cubicBezTo>
                  <a:cubicBezTo>
                    <a:pt x="0" y="1315"/>
                    <a:pt x="149" y="1691"/>
                    <a:pt x="337" y="1691"/>
                  </a:cubicBezTo>
                  <a:cubicBezTo>
                    <a:pt x="524" y="1691"/>
                    <a:pt x="681" y="1315"/>
                    <a:pt x="681" y="845"/>
                  </a:cubicBezTo>
                  <a:cubicBezTo>
                    <a:pt x="681" y="384"/>
                    <a:pt x="524" y="0"/>
                    <a:pt x="3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7"/>
            <p:cNvSpPr/>
            <p:nvPr/>
          </p:nvSpPr>
          <p:spPr>
            <a:xfrm>
              <a:off x="2490975" y="3557275"/>
              <a:ext cx="1200" cy="17825"/>
            </a:xfrm>
            <a:custGeom>
              <a:avLst/>
              <a:gdLst/>
              <a:ahLst/>
              <a:cxnLst/>
              <a:rect l="l" t="t" r="r" b="b"/>
              <a:pathLst>
                <a:path w="48" h="713" extrusionOk="0">
                  <a:moveTo>
                    <a:pt x="47" y="1"/>
                  </a:moveTo>
                  <a:lnTo>
                    <a:pt x="1" y="713"/>
                  </a:lnTo>
                  <a:lnTo>
                    <a:pt x="16" y="502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7"/>
            <p:cNvSpPr/>
            <p:nvPr/>
          </p:nvSpPr>
          <p:spPr>
            <a:xfrm>
              <a:off x="2460850" y="3539875"/>
              <a:ext cx="32300" cy="27025"/>
            </a:xfrm>
            <a:custGeom>
              <a:avLst/>
              <a:gdLst/>
              <a:ahLst/>
              <a:cxnLst/>
              <a:rect l="l" t="t" r="r" b="b"/>
              <a:pathLst>
                <a:path w="1292" h="1081" extrusionOk="0">
                  <a:moveTo>
                    <a:pt x="1" y="1"/>
                  </a:moveTo>
                  <a:lnTo>
                    <a:pt x="18" y="298"/>
                  </a:lnTo>
                  <a:lnTo>
                    <a:pt x="18" y="298"/>
                  </a:lnTo>
                  <a:lnTo>
                    <a:pt x="1268" y="376"/>
                  </a:lnTo>
                  <a:lnTo>
                    <a:pt x="1292" y="63"/>
                  </a:lnTo>
                  <a:lnTo>
                    <a:pt x="1" y="1"/>
                  </a:lnTo>
                  <a:close/>
                  <a:moveTo>
                    <a:pt x="16" y="298"/>
                  </a:moveTo>
                  <a:lnTo>
                    <a:pt x="63" y="1080"/>
                  </a:lnTo>
                  <a:lnTo>
                    <a:pt x="18" y="298"/>
                  </a:lnTo>
                  <a:lnTo>
                    <a:pt x="18" y="298"/>
                  </a:lnTo>
                  <a:lnTo>
                    <a:pt x="16" y="298"/>
                  </a:ln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7"/>
            <p:cNvSpPr/>
            <p:nvPr/>
          </p:nvSpPr>
          <p:spPr>
            <a:xfrm>
              <a:off x="2461250" y="3547300"/>
              <a:ext cx="31325" cy="22525"/>
            </a:xfrm>
            <a:custGeom>
              <a:avLst/>
              <a:gdLst/>
              <a:ahLst/>
              <a:cxnLst/>
              <a:rect l="l" t="t" r="r" b="b"/>
              <a:pathLst>
                <a:path w="1253" h="901" extrusionOk="0">
                  <a:moveTo>
                    <a:pt x="0" y="1"/>
                  </a:moveTo>
                  <a:lnTo>
                    <a:pt x="47" y="783"/>
                  </a:lnTo>
                  <a:cubicBezTo>
                    <a:pt x="69" y="703"/>
                    <a:pt x="139" y="650"/>
                    <a:pt x="219" y="650"/>
                  </a:cubicBezTo>
                  <a:cubicBezTo>
                    <a:pt x="224" y="650"/>
                    <a:pt x="229" y="650"/>
                    <a:pt x="235" y="650"/>
                  </a:cubicBezTo>
                  <a:cubicBezTo>
                    <a:pt x="337" y="658"/>
                    <a:pt x="415" y="744"/>
                    <a:pt x="415" y="846"/>
                  </a:cubicBezTo>
                  <a:lnTo>
                    <a:pt x="407" y="854"/>
                  </a:lnTo>
                  <a:lnTo>
                    <a:pt x="1205" y="901"/>
                  </a:lnTo>
                  <a:lnTo>
                    <a:pt x="1236" y="400"/>
                  </a:lnTo>
                  <a:lnTo>
                    <a:pt x="1252" y="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7"/>
            <p:cNvSpPr/>
            <p:nvPr/>
          </p:nvSpPr>
          <p:spPr>
            <a:xfrm>
              <a:off x="2448925" y="3563525"/>
              <a:ext cx="42475" cy="21175"/>
            </a:xfrm>
            <a:custGeom>
              <a:avLst/>
              <a:gdLst/>
              <a:ahLst/>
              <a:cxnLst/>
              <a:rect l="l" t="t" r="r" b="b"/>
              <a:pathLst>
                <a:path w="1699" h="847" extrusionOk="0">
                  <a:moveTo>
                    <a:pt x="712" y="1"/>
                  </a:moveTo>
                  <a:cubicBezTo>
                    <a:pt x="632" y="1"/>
                    <a:pt x="562" y="54"/>
                    <a:pt x="540" y="134"/>
                  </a:cubicBezTo>
                  <a:cubicBezTo>
                    <a:pt x="532" y="142"/>
                    <a:pt x="532" y="158"/>
                    <a:pt x="532" y="173"/>
                  </a:cubicBezTo>
                  <a:lnTo>
                    <a:pt x="532" y="181"/>
                  </a:lnTo>
                  <a:lnTo>
                    <a:pt x="454" y="173"/>
                  </a:lnTo>
                  <a:cubicBezTo>
                    <a:pt x="445" y="173"/>
                    <a:pt x="435" y="172"/>
                    <a:pt x="426" y="172"/>
                  </a:cubicBezTo>
                  <a:cubicBezTo>
                    <a:pt x="204" y="172"/>
                    <a:pt x="23" y="347"/>
                    <a:pt x="8" y="572"/>
                  </a:cubicBezTo>
                  <a:lnTo>
                    <a:pt x="0" y="619"/>
                  </a:lnTo>
                  <a:cubicBezTo>
                    <a:pt x="0" y="698"/>
                    <a:pt x="55" y="760"/>
                    <a:pt x="133" y="768"/>
                  </a:cubicBezTo>
                  <a:lnTo>
                    <a:pt x="1417" y="846"/>
                  </a:lnTo>
                  <a:cubicBezTo>
                    <a:pt x="1421" y="847"/>
                    <a:pt x="1426" y="847"/>
                    <a:pt x="1431" y="847"/>
                  </a:cubicBezTo>
                  <a:cubicBezTo>
                    <a:pt x="1558" y="847"/>
                    <a:pt x="1667" y="748"/>
                    <a:pt x="1675" y="619"/>
                  </a:cubicBezTo>
                  <a:lnTo>
                    <a:pt x="1683" y="463"/>
                  </a:lnTo>
                  <a:lnTo>
                    <a:pt x="1698" y="252"/>
                  </a:lnTo>
                  <a:lnTo>
                    <a:pt x="900" y="205"/>
                  </a:lnTo>
                  <a:lnTo>
                    <a:pt x="908" y="197"/>
                  </a:lnTo>
                  <a:cubicBezTo>
                    <a:pt x="908" y="95"/>
                    <a:pt x="830" y="9"/>
                    <a:pt x="728" y="1"/>
                  </a:cubicBezTo>
                  <a:cubicBezTo>
                    <a:pt x="722" y="1"/>
                    <a:pt x="717" y="1"/>
                    <a:pt x="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7"/>
            <p:cNvSpPr/>
            <p:nvPr/>
          </p:nvSpPr>
          <p:spPr>
            <a:xfrm>
              <a:off x="2449500" y="3399175"/>
              <a:ext cx="140100" cy="92025"/>
            </a:xfrm>
            <a:custGeom>
              <a:avLst/>
              <a:gdLst/>
              <a:ahLst/>
              <a:cxnLst/>
              <a:rect l="l" t="t" r="r" b="b"/>
              <a:pathLst>
                <a:path w="5604" h="3681" extrusionOk="0">
                  <a:moveTo>
                    <a:pt x="3540" y="1"/>
                  </a:moveTo>
                  <a:cubicBezTo>
                    <a:pt x="3498" y="1"/>
                    <a:pt x="3475" y="3"/>
                    <a:pt x="3475" y="3"/>
                  </a:cubicBezTo>
                  <a:lnTo>
                    <a:pt x="3475" y="26"/>
                  </a:lnTo>
                  <a:cubicBezTo>
                    <a:pt x="3475" y="26"/>
                    <a:pt x="3467" y="18"/>
                    <a:pt x="3459" y="18"/>
                  </a:cubicBezTo>
                  <a:lnTo>
                    <a:pt x="1824" y="18"/>
                  </a:lnTo>
                  <a:cubicBezTo>
                    <a:pt x="1753" y="18"/>
                    <a:pt x="1683" y="26"/>
                    <a:pt x="1613" y="34"/>
                  </a:cubicBezTo>
                  <a:cubicBezTo>
                    <a:pt x="1613" y="34"/>
                    <a:pt x="1593" y="32"/>
                    <a:pt x="1558" y="32"/>
                  </a:cubicBezTo>
                  <a:cubicBezTo>
                    <a:pt x="1361" y="32"/>
                    <a:pt x="664" y="110"/>
                    <a:pt x="1" y="1145"/>
                  </a:cubicBezTo>
                  <a:lnTo>
                    <a:pt x="666" y="2374"/>
                  </a:lnTo>
                  <a:lnTo>
                    <a:pt x="861" y="2311"/>
                  </a:lnTo>
                  <a:lnTo>
                    <a:pt x="940" y="3665"/>
                  </a:lnTo>
                  <a:lnTo>
                    <a:pt x="4312" y="3680"/>
                  </a:lnTo>
                  <a:lnTo>
                    <a:pt x="4414" y="2123"/>
                  </a:lnTo>
                  <a:lnTo>
                    <a:pt x="4742" y="2170"/>
                  </a:lnTo>
                  <a:lnTo>
                    <a:pt x="5603" y="1192"/>
                  </a:lnTo>
                  <a:cubicBezTo>
                    <a:pt x="4846" y="77"/>
                    <a:pt x="3809" y="1"/>
                    <a:pt x="35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7"/>
            <p:cNvSpPr/>
            <p:nvPr/>
          </p:nvSpPr>
          <p:spPr>
            <a:xfrm>
              <a:off x="2437175" y="3431125"/>
              <a:ext cx="58725" cy="66550"/>
            </a:xfrm>
            <a:custGeom>
              <a:avLst/>
              <a:gdLst/>
              <a:ahLst/>
              <a:cxnLst/>
              <a:rect l="l" t="t" r="r" b="b"/>
              <a:pathLst>
                <a:path w="2349" h="2662" extrusionOk="0">
                  <a:moveTo>
                    <a:pt x="564" y="0"/>
                  </a:moveTo>
                  <a:cubicBezTo>
                    <a:pt x="494" y="102"/>
                    <a:pt x="431" y="196"/>
                    <a:pt x="376" y="297"/>
                  </a:cubicBezTo>
                  <a:lnTo>
                    <a:pt x="149" y="673"/>
                  </a:lnTo>
                  <a:cubicBezTo>
                    <a:pt x="1" y="931"/>
                    <a:pt x="24" y="1268"/>
                    <a:pt x="196" y="1502"/>
                  </a:cubicBezTo>
                  <a:cubicBezTo>
                    <a:pt x="220" y="1526"/>
                    <a:pt x="236" y="1557"/>
                    <a:pt x="267" y="1581"/>
                  </a:cubicBezTo>
                  <a:lnTo>
                    <a:pt x="282" y="1604"/>
                  </a:lnTo>
                  <a:lnTo>
                    <a:pt x="290" y="1612"/>
                  </a:lnTo>
                  <a:lnTo>
                    <a:pt x="306" y="1628"/>
                  </a:lnTo>
                  <a:lnTo>
                    <a:pt x="384" y="1690"/>
                  </a:lnTo>
                  <a:lnTo>
                    <a:pt x="533" y="1815"/>
                  </a:lnTo>
                  <a:cubicBezTo>
                    <a:pt x="635" y="1902"/>
                    <a:pt x="721" y="1995"/>
                    <a:pt x="815" y="2089"/>
                  </a:cubicBezTo>
                  <a:cubicBezTo>
                    <a:pt x="893" y="2160"/>
                    <a:pt x="971" y="2230"/>
                    <a:pt x="1065" y="2293"/>
                  </a:cubicBezTo>
                  <a:cubicBezTo>
                    <a:pt x="1065" y="2308"/>
                    <a:pt x="1065" y="2332"/>
                    <a:pt x="1065" y="2347"/>
                  </a:cubicBezTo>
                  <a:cubicBezTo>
                    <a:pt x="1078" y="2501"/>
                    <a:pt x="1205" y="2607"/>
                    <a:pt x="1349" y="2607"/>
                  </a:cubicBezTo>
                  <a:cubicBezTo>
                    <a:pt x="1382" y="2607"/>
                    <a:pt x="1415" y="2602"/>
                    <a:pt x="1448" y="2590"/>
                  </a:cubicBezTo>
                  <a:cubicBezTo>
                    <a:pt x="1550" y="2559"/>
                    <a:pt x="1620" y="2504"/>
                    <a:pt x="1667" y="2465"/>
                  </a:cubicBezTo>
                  <a:cubicBezTo>
                    <a:pt x="1691" y="2457"/>
                    <a:pt x="1707" y="2441"/>
                    <a:pt x="1722" y="2418"/>
                  </a:cubicBezTo>
                  <a:lnTo>
                    <a:pt x="1785" y="2496"/>
                  </a:lnTo>
                  <a:cubicBezTo>
                    <a:pt x="1871" y="2582"/>
                    <a:pt x="1980" y="2645"/>
                    <a:pt x="2098" y="2660"/>
                  </a:cubicBezTo>
                  <a:cubicBezTo>
                    <a:pt x="2101" y="2661"/>
                    <a:pt x="2104" y="2662"/>
                    <a:pt x="2107" y="2662"/>
                  </a:cubicBezTo>
                  <a:cubicBezTo>
                    <a:pt x="2134" y="2662"/>
                    <a:pt x="2151" y="2634"/>
                    <a:pt x="2137" y="2606"/>
                  </a:cubicBezTo>
                  <a:lnTo>
                    <a:pt x="1879" y="2238"/>
                  </a:lnTo>
                  <a:lnTo>
                    <a:pt x="1879" y="2238"/>
                  </a:lnTo>
                  <a:lnTo>
                    <a:pt x="2145" y="2527"/>
                  </a:lnTo>
                  <a:cubicBezTo>
                    <a:pt x="2168" y="2559"/>
                    <a:pt x="2207" y="2567"/>
                    <a:pt x="2246" y="2567"/>
                  </a:cubicBezTo>
                  <a:cubicBezTo>
                    <a:pt x="2286" y="2559"/>
                    <a:pt x="2309" y="2512"/>
                    <a:pt x="2286" y="2473"/>
                  </a:cubicBezTo>
                  <a:lnTo>
                    <a:pt x="2233" y="2377"/>
                  </a:lnTo>
                  <a:lnTo>
                    <a:pt x="2293" y="2316"/>
                  </a:lnTo>
                  <a:cubicBezTo>
                    <a:pt x="2348" y="2261"/>
                    <a:pt x="2348" y="2168"/>
                    <a:pt x="2293" y="2113"/>
                  </a:cubicBezTo>
                  <a:lnTo>
                    <a:pt x="2004" y="1839"/>
                  </a:lnTo>
                  <a:cubicBezTo>
                    <a:pt x="1969" y="1804"/>
                    <a:pt x="1920" y="1786"/>
                    <a:pt x="1872" y="1786"/>
                  </a:cubicBezTo>
                  <a:cubicBezTo>
                    <a:pt x="1856" y="1786"/>
                    <a:pt x="1840" y="1788"/>
                    <a:pt x="1824" y="1792"/>
                  </a:cubicBezTo>
                  <a:lnTo>
                    <a:pt x="1566" y="1847"/>
                  </a:lnTo>
                  <a:cubicBezTo>
                    <a:pt x="1487" y="1753"/>
                    <a:pt x="1409" y="1659"/>
                    <a:pt x="1323" y="1573"/>
                  </a:cubicBezTo>
                  <a:cubicBezTo>
                    <a:pt x="1245" y="1487"/>
                    <a:pt x="1151" y="1393"/>
                    <a:pt x="1081" y="1299"/>
                  </a:cubicBezTo>
                  <a:cubicBezTo>
                    <a:pt x="1041" y="1244"/>
                    <a:pt x="1002" y="1197"/>
                    <a:pt x="963" y="1150"/>
                  </a:cubicBezTo>
                  <a:lnTo>
                    <a:pt x="955" y="1135"/>
                  </a:lnTo>
                  <a:lnTo>
                    <a:pt x="979" y="1111"/>
                  </a:lnTo>
                  <a:lnTo>
                    <a:pt x="1041" y="1049"/>
                  </a:lnTo>
                  <a:lnTo>
                    <a:pt x="1096" y="986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7"/>
            <p:cNvSpPr/>
            <p:nvPr/>
          </p:nvSpPr>
          <p:spPr>
            <a:xfrm>
              <a:off x="2456750" y="3454600"/>
              <a:ext cx="7850" cy="4900"/>
            </a:xfrm>
            <a:custGeom>
              <a:avLst/>
              <a:gdLst/>
              <a:ahLst/>
              <a:cxnLst/>
              <a:rect l="l" t="t" r="r" b="b"/>
              <a:pathLst>
                <a:path w="314" h="196" extrusionOk="0">
                  <a:moveTo>
                    <a:pt x="0" y="0"/>
                  </a:moveTo>
                  <a:lnTo>
                    <a:pt x="172" y="196"/>
                  </a:lnTo>
                  <a:lnTo>
                    <a:pt x="31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7"/>
            <p:cNvSpPr/>
            <p:nvPr/>
          </p:nvSpPr>
          <p:spPr>
            <a:xfrm>
              <a:off x="2469850" y="3474550"/>
              <a:ext cx="6475" cy="7450"/>
            </a:xfrm>
            <a:custGeom>
              <a:avLst/>
              <a:gdLst/>
              <a:ahLst/>
              <a:cxnLst/>
              <a:rect l="l" t="t" r="r" b="b"/>
              <a:pathLst>
                <a:path w="259" h="298" extrusionOk="0">
                  <a:moveTo>
                    <a:pt x="165" y="0"/>
                  </a:moveTo>
                  <a:cubicBezTo>
                    <a:pt x="134" y="8"/>
                    <a:pt x="0" y="298"/>
                    <a:pt x="0" y="298"/>
                  </a:cubicBezTo>
                  <a:cubicBezTo>
                    <a:pt x="134" y="157"/>
                    <a:pt x="259" y="110"/>
                    <a:pt x="259" y="110"/>
                  </a:cubicBezTo>
                  <a:lnTo>
                    <a:pt x="1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7"/>
            <p:cNvSpPr/>
            <p:nvPr/>
          </p:nvSpPr>
          <p:spPr>
            <a:xfrm>
              <a:off x="2533425" y="3432100"/>
              <a:ext cx="64175" cy="67500"/>
            </a:xfrm>
            <a:custGeom>
              <a:avLst/>
              <a:gdLst/>
              <a:ahLst/>
              <a:cxnLst/>
              <a:rect l="l" t="t" r="r" b="b"/>
              <a:pathLst>
                <a:path w="2567" h="2700" extrusionOk="0">
                  <a:moveTo>
                    <a:pt x="2137" y="0"/>
                  </a:moveTo>
                  <a:cubicBezTo>
                    <a:pt x="2129" y="0"/>
                    <a:pt x="1456" y="767"/>
                    <a:pt x="1456" y="767"/>
                  </a:cubicBezTo>
                  <a:lnTo>
                    <a:pt x="1534" y="845"/>
                  </a:lnTo>
                  <a:lnTo>
                    <a:pt x="1597" y="916"/>
                  </a:lnTo>
                  <a:lnTo>
                    <a:pt x="1620" y="939"/>
                  </a:lnTo>
                  <a:lnTo>
                    <a:pt x="1612" y="947"/>
                  </a:lnTo>
                  <a:lnTo>
                    <a:pt x="1495" y="1096"/>
                  </a:lnTo>
                  <a:cubicBezTo>
                    <a:pt x="1417" y="1197"/>
                    <a:pt x="1338" y="1291"/>
                    <a:pt x="1260" y="1385"/>
                  </a:cubicBezTo>
                  <a:cubicBezTo>
                    <a:pt x="1182" y="1479"/>
                    <a:pt x="1096" y="1573"/>
                    <a:pt x="1018" y="1659"/>
                  </a:cubicBezTo>
                  <a:cubicBezTo>
                    <a:pt x="971" y="1698"/>
                    <a:pt x="932" y="1737"/>
                    <a:pt x="892" y="1776"/>
                  </a:cubicBezTo>
                  <a:cubicBezTo>
                    <a:pt x="869" y="1792"/>
                    <a:pt x="853" y="1808"/>
                    <a:pt x="838" y="1816"/>
                  </a:cubicBezTo>
                  <a:lnTo>
                    <a:pt x="814" y="1831"/>
                  </a:lnTo>
                  <a:cubicBezTo>
                    <a:pt x="814" y="1831"/>
                    <a:pt x="814" y="1831"/>
                    <a:pt x="814" y="1839"/>
                  </a:cubicBezTo>
                  <a:lnTo>
                    <a:pt x="806" y="1847"/>
                  </a:lnTo>
                  <a:lnTo>
                    <a:pt x="493" y="1800"/>
                  </a:lnTo>
                  <a:cubicBezTo>
                    <a:pt x="486" y="1799"/>
                    <a:pt x="478" y="1798"/>
                    <a:pt x="470" y="1798"/>
                  </a:cubicBezTo>
                  <a:cubicBezTo>
                    <a:pt x="414" y="1798"/>
                    <a:pt x="355" y="1822"/>
                    <a:pt x="321" y="1870"/>
                  </a:cubicBezTo>
                  <a:lnTo>
                    <a:pt x="55" y="2168"/>
                  </a:lnTo>
                  <a:cubicBezTo>
                    <a:pt x="0" y="2222"/>
                    <a:pt x="8" y="2316"/>
                    <a:pt x="71" y="2371"/>
                  </a:cubicBezTo>
                  <a:lnTo>
                    <a:pt x="140" y="2417"/>
                  </a:lnTo>
                  <a:lnTo>
                    <a:pt x="140" y="2417"/>
                  </a:lnTo>
                  <a:lnTo>
                    <a:pt x="94" y="2520"/>
                  </a:lnTo>
                  <a:cubicBezTo>
                    <a:pt x="79" y="2559"/>
                    <a:pt x="102" y="2606"/>
                    <a:pt x="141" y="2606"/>
                  </a:cubicBezTo>
                  <a:cubicBezTo>
                    <a:pt x="148" y="2607"/>
                    <a:pt x="155" y="2608"/>
                    <a:pt x="161" y="2608"/>
                  </a:cubicBezTo>
                  <a:cubicBezTo>
                    <a:pt x="193" y="2608"/>
                    <a:pt x="222" y="2593"/>
                    <a:pt x="235" y="2567"/>
                  </a:cubicBezTo>
                  <a:lnTo>
                    <a:pt x="478" y="2254"/>
                  </a:lnTo>
                  <a:lnTo>
                    <a:pt x="478" y="2254"/>
                  </a:lnTo>
                  <a:lnTo>
                    <a:pt x="251" y="2645"/>
                  </a:lnTo>
                  <a:cubicBezTo>
                    <a:pt x="235" y="2668"/>
                    <a:pt x="266" y="2700"/>
                    <a:pt x="298" y="2700"/>
                  </a:cubicBezTo>
                  <a:cubicBezTo>
                    <a:pt x="415" y="2668"/>
                    <a:pt x="517" y="2598"/>
                    <a:pt x="595" y="2504"/>
                  </a:cubicBezTo>
                  <a:lnTo>
                    <a:pt x="658" y="2418"/>
                  </a:lnTo>
                  <a:cubicBezTo>
                    <a:pt x="658" y="2418"/>
                    <a:pt x="759" y="2528"/>
                    <a:pt x="939" y="2567"/>
                  </a:cubicBezTo>
                  <a:cubicBezTo>
                    <a:pt x="964" y="2573"/>
                    <a:pt x="989" y="2577"/>
                    <a:pt x="1013" y="2577"/>
                  </a:cubicBezTo>
                  <a:cubicBezTo>
                    <a:pt x="1160" y="2577"/>
                    <a:pt x="1293" y="2463"/>
                    <a:pt x="1299" y="2308"/>
                  </a:cubicBezTo>
                  <a:cubicBezTo>
                    <a:pt x="1299" y="2285"/>
                    <a:pt x="1299" y="2262"/>
                    <a:pt x="1291" y="2238"/>
                  </a:cubicBezTo>
                  <a:cubicBezTo>
                    <a:pt x="1346" y="2199"/>
                    <a:pt x="1385" y="2168"/>
                    <a:pt x="1432" y="2129"/>
                  </a:cubicBezTo>
                  <a:cubicBezTo>
                    <a:pt x="1542" y="2050"/>
                    <a:pt x="1644" y="1956"/>
                    <a:pt x="1745" y="1878"/>
                  </a:cubicBezTo>
                  <a:cubicBezTo>
                    <a:pt x="1847" y="1792"/>
                    <a:pt x="1941" y="1706"/>
                    <a:pt x="2043" y="1620"/>
                  </a:cubicBezTo>
                  <a:lnTo>
                    <a:pt x="2191" y="1487"/>
                  </a:lnTo>
                  <a:lnTo>
                    <a:pt x="2262" y="1424"/>
                  </a:lnTo>
                  <a:lnTo>
                    <a:pt x="2285" y="1409"/>
                  </a:lnTo>
                  <a:lnTo>
                    <a:pt x="2293" y="1401"/>
                  </a:lnTo>
                  <a:lnTo>
                    <a:pt x="2309" y="1385"/>
                  </a:lnTo>
                  <a:cubicBezTo>
                    <a:pt x="2332" y="1354"/>
                    <a:pt x="2356" y="1330"/>
                    <a:pt x="2379" y="1299"/>
                  </a:cubicBezTo>
                  <a:cubicBezTo>
                    <a:pt x="2543" y="1072"/>
                    <a:pt x="2567" y="736"/>
                    <a:pt x="2418" y="470"/>
                  </a:cubicBezTo>
                  <a:lnTo>
                    <a:pt x="2137" y="0"/>
                  </a:ln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7"/>
            <p:cNvSpPr/>
            <p:nvPr/>
          </p:nvSpPr>
          <p:spPr>
            <a:xfrm>
              <a:off x="2569800" y="3450475"/>
              <a:ext cx="9025" cy="5125"/>
            </a:xfrm>
            <a:custGeom>
              <a:avLst/>
              <a:gdLst/>
              <a:ahLst/>
              <a:cxnLst/>
              <a:rect l="l" t="t" r="r" b="b"/>
              <a:pathLst>
                <a:path w="361" h="205" extrusionOk="0">
                  <a:moveTo>
                    <a:pt x="361" y="1"/>
                  </a:moveTo>
                  <a:lnTo>
                    <a:pt x="1" y="32"/>
                  </a:lnTo>
                  <a:lnTo>
                    <a:pt x="165" y="204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7"/>
            <p:cNvSpPr/>
            <p:nvPr/>
          </p:nvSpPr>
          <p:spPr>
            <a:xfrm>
              <a:off x="2553775" y="3475725"/>
              <a:ext cx="4700" cy="7650"/>
            </a:xfrm>
            <a:custGeom>
              <a:avLst/>
              <a:gdLst/>
              <a:ahLst/>
              <a:cxnLst/>
              <a:rect l="l" t="t" r="r" b="b"/>
              <a:pathLst>
                <a:path w="188" h="306" extrusionOk="0">
                  <a:moveTo>
                    <a:pt x="102" y="0"/>
                  </a:moveTo>
                  <a:lnTo>
                    <a:pt x="0" y="94"/>
                  </a:lnTo>
                  <a:cubicBezTo>
                    <a:pt x="0" y="94"/>
                    <a:pt x="165" y="180"/>
                    <a:pt x="188" y="305"/>
                  </a:cubicBezTo>
                  <a:cubicBezTo>
                    <a:pt x="188" y="305"/>
                    <a:pt x="165" y="24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7"/>
            <p:cNvSpPr/>
            <p:nvPr/>
          </p:nvSpPr>
          <p:spPr>
            <a:xfrm>
              <a:off x="2467500" y="3450475"/>
              <a:ext cx="9225" cy="19000"/>
            </a:xfrm>
            <a:custGeom>
              <a:avLst/>
              <a:gdLst/>
              <a:ahLst/>
              <a:cxnLst/>
              <a:rect l="l" t="t" r="r" b="b"/>
              <a:pathLst>
                <a:path w="369" h="760" extrusionOk="0">
                  <a:moveTo>
                    <a:pt x="368" y="1"/>
                  </a:moveTo>
                  <a:lnTo>
                    <a:pt x="1" y="298"/>
                  </a:lnTo>
                  <a:lnTo>
                    <a:pt x="141" y="259"/>
                  </a:lnTo>
                  <a:lnTo>
                    <a:pt x="173" y="760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7"/>
            <p:cNvSpPr/>
            <p:nvPr/>
          </p:nvSpPr>
          <p:spPr>
            <a:xfrm>
              <a:off x="2553775" y="3445200"/>
              <a:ext cx="14300" cy="22725"/>
            </a:xfrm>
            <a:custGeom>
              <a:avLst/>
              <a:gdLst/>
              <a:ahLst/>
              <a:cxnLst/>
              <a:rect l="l" t="t" r="r" b="b"/>
              <a:pathLst>
                <a:path w="572" h="909" extrusionOk="0">
                  <a:moveTo>
                    <a:pt x="0" y="1"/>
                  </a:moveTo>
                  <a:lnTo>
                    <a:pt x="204" y="908"/>
                  </a:lnTo>
                  <a:lnTo>
                    <a:pt x="243" y="282"/>
                  </a:lnTo>
                  <a:lnTo>
                    <a:pt x="571" y="3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7"/>
            <p:cNvSpPr/>
            <p:nvPr/>
          </p:nvSpPr>
          <p:spPr>
            <a:xfrm>
              <a:off x="2471800" y="3303375"/>
              <a:ext cx="87850" cy="68700"/>
            </a:xfrm>
            <a:custGeom>
              <a:avLst/>
              <a:gdLst/>
              <a:ahLst/>
              <a:cxnLst/>
              <a:rect l="l" t="t" r="r" b="b"/>
              <a:pathLst>
                <a:path w="3514" h="2748" extrusionOk="0">
                  <a:moveTo>
                    <a:pt x="1799" y="0"/>
                  </a:moveTo>
                  <a:cubicBezTo>
                    <a:pt x="1789" y="0"/>
                    <a:pt x="1779" y="1"/>
                    <a:pt x="1769" y="1"/>
                  </a:cubicBezTo>
                  <a:cubicBezTo>
                    <a:pt x="1057" y="16"/>
                    <a:pt x="462" y="541"/>
                    <a:pt x="306" y="1237"/>
                  </a:cubicBezTo>
                  <a:cubicBezTo>
                    <a:pt x="134" y="1284"/>
                    <a:pt x="1" y="1441"/>
                    <a:pt x="1" y="1628"/>
                  </a:cubicBezTo>
                  <a:cubicBezTo>
                    <a:pt x="1" y="1816"/>
                    <a:pt x="118" y="1965"/>
                    <a:pt x="282" y="2020"/>
                  </a:cubicBezTo>
                  <a:cubicBezTo>
                    <a:pt x="189" y="2098"/>
                    <a:pt x="126" y="2207"/>
                    <a:pt x="126" y="2340"/>
                  </a:cubicBezTo>
                  <a:cubicBezTo>
                    <a:pt x="126" y="2567"/>
                    <a:pt x="314" y="2747"/>
                    <a:pt x="541" y="2747"/>
                  </a:cubicBezTo>
                  <a:cubicBezTo>
                    <a:pt x="681" y="2747"/>
                    <a:pt x="807" y="2677"/>
                    <a:pt x="885" y="2567"/>
                  </a:cubicBezTo>
                  <a:cubicBezTo>
                    <a:pt x="963" y="2591"/>
                    <a:pt x="1049" y="2599"/>
                    <a:pt x="1135" y="2599"/>
                  </a:cubicBezTo>
                  <a:lnTo>
                    <a:pt x="2426" y="2575"/>
                  </a:lnTo>
                  <a:cubicBezTo>
                    <a:pt x="2528" y="2575"/>
                    <a:pt x="2622" y="2552"/>
                    <a:pt x="2716" y="2520"/>
                  </a:cubicBezTo>
                  <a:cubicBezTo>
                    <a:pt x="2786" y="2622"/>
                    <a:pt x="2896" y="2692"/>
                    <a:pt x="3021" y="2700"/>
                  </a:cubicBezTo>
                  <a:cubicBezTo>
                    <a:pt x="3031" y="2701"/>
                    <a:pt x="3040" y="2701"/>
                    <a:pt x="3050" y="2701"/>
                  </a:cubicBezTo>
                  <a:cubicBezTo>
                    <a:pt x="3263" y="2701"/>
                    <a:pt x="3436" y="2534"/>
                    <a:pt x="3451" y="2325"/>
                  </a:cubicBezTo>
                  <a:cubicBezTo>
                    <a:pt x="3459" y="2192"/>
                    <a:pt x="3412" y="2082"/>
                    <a:pt x="3326" y="2004"/>
                  </a:cubicBezTo>
                  <a:cubicBezTo>
                    <a:pt x="3420" y="1933"/>
                    <a:pt x="3490" y="1824"/>
                    <a:pt x="3498" y="1691"/>
                  </a:cubicBezTo>
                  <a:cubicBezTo>
                    <a:pt x="3514" y="1542"/>
                    <a:pt x="3436" y="1401"/>
                    <a:pt x="3310" y="1331"/>
                  </a:cubicBezTo>
                  <a:cubicBezTo>
                    <a:pt x="3179" y="574"/>
                    <a:pt x="2553" y="0"/>
                    <a:pt x="1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7"/>
            <p:cNvSpPr/>
            <p:nvPr/>
          </p:nvSpPr>
          <p:spPr>
            <a:xfrm>
              <a:off x="2474925" y="3315500"/>
              <a:ext cx="81400" cy="100775"/>
            </a:xfrm>
            <a:custGeom>
              <a:avLst/>
              <a:gdLst/>
              <a:ahLst/>
              <a:cxnLst/>
              <a:rect l="l" t="t" r="r" b="b"/>
              <a:pathLst>
                <a:path w="3256" h="4031" extrusionOk="0">
                  <a:moveTo>
                    <a:pt x="1096" y="1"/>
                  </a:moveTo>
                  <a:cubicBezTo>
                    <a:pt x="697" y="9"/>
                    <a:pt x="377" y="330"/>
                    <a:pt x="377" y="721"/>
                  </a:cubicBezTo>
                  <a:lnTo>
                    <a:pt x="377" y="1253"/>
                  </a:lnTo>
                  <a:cubicBezTo>
                    <a:pt x="173" y="1253"/>
                    <a:pt x="1" y="1425"/>
                    <a:pt x="1" y="1628"/>
                  </a:cubicBezTo>
                  <a:lnTo>
                    <a:pt x="1" y="1668"/>
                  </a:lnTo>
                  <a:cubicBezTo>
                    <a:pt x="1" y="1879"/>
                    <a:pt x="173" y="2043"/>
                    <a:pt x="377" y="2043"/>
                  </a:cubicBezTo>
                  <a:lnTo>
                    <a:pt x="377" y="2114"/>
                  </a:lnTo>
                  <a:cubicBezTo>
                    <a:pt x="377" y="2528"/>
                    <a:pt x="611" y="2888"/>
                    <a:pt x="948" y="3076"/>
                  </a:cubicBezTo>
                  <a:lnTo>
                    <a:pt x="948" y="3451"/>
                  </a:lnTo>
                  <a:cubicBezTo>
                    <a:pt x="956" y="3772"/>
                    <a:pt x="1229" y="4031"/>
                    <a:pt x="1566" y="4031"/>
                  </a:cubicBezTo>
                  <a:cubicBezTo>
                    <a:pt x="1902" y="4023"/>
                    <a:pt x="2176" y="3772"/>
                    <a:pt x="2176" y="3451"/>
                  </a:cubicBezTo>
                  <a:lnTo>
                    <a:pt x="2176" y="3099"/>
                  </a:lnTo>
                  <a:cubicBezTo>
                    <a:pt x="2544" y="2927"/>
                    <a:pt x="2802" y="2544"/>
                    <a:pt x="2802" y="2114"/>
                  </a:cubicBezTo>
                  <a:lnTo>
                    <a:pt x="2802" y="2043"/>
                  </a:lnTo>
                  <a:lnTo>
                    <a:pt x="2880" y="2043"/>
                  </a:lnTo>
                  <a:cubicBezTo>
                    <a:pt x="3092" y="2043"/>
                    <a:pt x="3256" y="1871"/>
                    <a:pt x="3256" y="1668"/>
                  </a:cubicBezTo>
                  <a:lnTo>
                    <a:pt x="3256" y="1628"/>
                  </a:lnTo>
                  <a:cubicBezTo>
                    <a:pt x="3256" y="1417"/>
                    <a:pt x="3092" y="1253"/>
                    <a:pt x="2880" y="1253"/>
                  </a:cubicBezTo>
                  <a:lnTo>
                    <a:pt x="2794" y="1253"/>
                  </a:lnTo>
                  <a:lnTo>
                    <a:pt x="2794" y="1206"/>
                  </a:lnTo>
                  <a:lnTo>
                    <a:pt x="2794" y="1135"/>
                  </a:lnTo>
                  <a:lnTo>
                    <a:pt x="2794" y="588"/>
                  </a:lnTo>
                  <a:cubicBezTo>
                    <a:pt x="2794" y="267"/>
                    <a:pt x="2536" y="1"/>
                    <a:pt x="2215" y="1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7"/>
            <p:cNvSpPr/>
            <p:nvPr/>
          </p:nvSpPr>
          <p:spPr>
            <a:xfrm>
              <a:off x="2484325" y="3366575"/>
              <a:ext cx="60675" cy="37175"/>
            </a:xfrm>
            <a:custGeom>
              <a:avLst/>
              <a:gdLst/>
              <a:ahLst/>
              <a:cxnLst/>
              <a:rect l="l" t="t" r="r" b="b"/>
              <a:pathLst>
                <a:path w="2427" h="1487" extrusionOk="0">
                  <a:moveTo>
                    <a:pt x="1" y="0"/>
                  </a:moveTo>
                  <a:lnTo>
                    <a:pt x="1" y="71"/>
                  </a:lnTo>
                  <a:cubicBezTo>
                    <a:pt x="1" y="532"/>
                    <a:pt x="290" y="931"/>
                    <a:pt x="697" y="1096"/>
                  </a:cubicBezTo>
                  <a:cubicBezTo>
                    <a:pt x="759" y="1315"/>
                    <a:pt x="963" y="1487"/>
                    <a:pt x="1205" y="1487"/>
                  </a:cubicBezTo>
                  <a:cubicBezTo>
                    <a:pt x="1448" y="1487"/>
                    <a:pt x="1651" y="1322"/>
                    <a:pt x="1714" y="1096"/>
                  </a:cubicBezTo>
                  <a:cubicBezTo>
                    <a:pt x="2129" y="939"/>
                    <a:pt x="2426" y="540"/>
                    <a:pt x="2426" y="71"/>
                  </a:cubicBezTo>
                  <a:lnTo>
                    <a:pt x="2426" y="0"/>
                  </a:lnTo>
                  <a:lnTo>
                    <a:pt x="2418" y="0"/>
                  </a:lnTo>
                  <a:cubicBezTo>
                    <a:pt x="2356" y="548"/>
                    <a:pt x="1886" y="970"/>
                    <a:pt x="1331" y="970"/>
                  </a:cubicBezTo>
                  <a:lnTo>
                    <a:pt x="1104" y="970"/>
                  </a:lnTo>
                  <a:cubicBezTo>
                    <a:pt x="1099" y="970"/>
                    <a:pt x="1094" y="970"/>
                    <a:pt x="1089" y="970"/>
                  </a:cubicBezTo>
                  <a:cubicBezTo>
                    <a:pt x="532" y="970"/>
                    <a:pt x="70" y="543"/>
                    <a:pt x="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57"/>
            <p:cNvSpPr/>
            <p:nvPr/>
          </p:nvSpPr>
          <p:spPr>
            <a:xfrm>
              <a:off x="2545550" y="3351425"/>
              <a:ext cx="6875" cy="9500"/>
            </a:xfrm>
            <a:custGeom>
              <a:avLst/>
              <a:gdLst/>
              <a:ahLst/>
              <a:cxnLst/>
              <a:rect l="l" t="t" r="r" b="b"/>
              <a:pathLst>
                <a:path w="275" h="380" extrusionOk="0">
                  <a:moveTo>
                    <a:pt x="227" y="1"/>
                  </a:moveTo>
                  <a:cubicBezTo>
                    <a:pt x="216" y="1"/>
                    <a:pt x="205" y="6"/>
                    <a:pt x="196" y="19"/>
                  </a:cubicBezTo>
                  <a:lnTo>
                    <a:pt x="1" y="238"/>
                  </a:lnTo>
                  <a:lnTo>
                    <a:pt x="149" y="371"/>
                  </a:lnTo>
                  <a:cubicBezTo>
                    <a:pt x="157" y="379"/>
                    <a:pt x="173" y="379"/>
                    <a:pt x="181" y="379"/>
                  </a:cubicBezTo>
                  <a:cubicBezTo>
                    <a:pt x="188" y="379"/>
                    <a:pt x="204" y="371"/>
                    <a:pt x="212" y="364"/>
                  </a:cubicBezTo>
                  <a:cubicBezTo>
                    <a:pt x="220" y="348"/>
                    <a:pt x="220" y="324"/>
                    <a:pt x="204" y="309"/>
                  </a:cubicBezTo>
                  <a:lnTo>
                    <a:pt x="118" y="231"/>
                  </a:lnTo>
                  <a:lnTo>
                    <a:pt x="259" y="66"/>
                  </a:lnTo>
                  <a:cubicBezTo>
                    <a:pt x="274" y="51"/>
                    <a:pt x="274" y="27"/>
                    <a:pt x="251" y="11"/>
                  </a:cubicBezTo>
                  <a:cubicBezTo>
                    <a:pt x="244" y="4"/>
                    <a:pt x="235" y="1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57"/>
            <p:cNvSpPr/>
            <p:nvPr/>
          </p:nvSpPr>
          <p:spPr>
            <a:xfrm>
              <a:off x="2479425" y="3351875"/>
              <a:ext cx="6100" cy="9425"/>
            </a:xfrm>
            <a:custGeom>
              <a:avLst/>
              <a:gdLst/>
              <a:ahLst/>
              <a:cxnLst/>
              <a:rect l="l" t="t" r="r" b="b"/>
              <a:pathLst>
                <a:path w="244" h="377" extrusionOk="0">
                  <a:moveTo>
                    <a:pt x="53" y="1"/>
                  </a:moveTo>
                  <a:cubicBezTo>
                    <a:pt x="45" y="1"/>
                    <a:pt x="38" y="3"/>
                    <a:pt x="32" y="9"/>
                  </a:cubicBezTo>
                  <a:cubicBezTo>
                    <a:pt x="9" y="17"/>
                    <a:pt x="9" y="40"/>
                    <a:pt x="17" y="64"/>
                  </a:cubicBezTo>
                  <a:lnTo>
                    <a:pt x="134" y="244"/>
                  </a:lnTo>
                  <a:lnTo>
                    <a:pt x="24" y="306"/>
                  </a:lnTo>
                  <a:cubicBezTo>
                    <a:pt x="9" y="314"/>
                    <a:pt x="1" y="338"/>
                    <a:pt x="17" y="361"/>
                  </a:cubicBezTo>
                  <a:cubicBezTo>
                    <a:pt x="24" y="377"/>
                    <a:pt x="32" y="377"/>
                    <a:pt x="48" y="377"/>
                  </a:cubicBezTo>
                  <a:lnTo>
                    <a:pt x="71" y="377"/>
                  </a:lnTo>
                  <a:lnTo>
                    <a:pt x="243" y="267"/>
                  </a:lnTo>
                  <a:lnTo>
                    <a:pt x="87" y="17"/>
                  </a:lnTo>
                  <a:cubicBezTo>
                    <a:pt x="77" y="7"/>
                    <a:pt x="65" y="1"/>
                    <a:pt x="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7"/>
            <p:cNvSpPr/>
            <p:nvPr/>
          </p:nvSpPr>
          <p:spPr>
            <a:xfrm>
              <a:off x="2512700" y="3382800"/>
              <a:ext cx="5300" cy="2175"/>
            </a:xfrm>
            <a:custGeom>
              <a:avLst/>
              <a:gdLst/>
              <a:ahLst/>
              <a:cxnLst/>
              <a:rect l="l" t="t" r="r" b="b"/>
              <a:pathLst>
                <a:path w="212" h="87" extrusionOk="0">
                  <a:moveTo>
                    <a:pt x="102" y="1"/>
                  </a:moveTo>
                  <a:cubicBezTo>
                    <a:pt x="63" y="1"/>
                    <a:pt x="24" y="24"/>
                    <a:pt x="0" y="63"/>
                  </a:cubicBezTo>
                  <a:cubicBezTo>
                    <a:pt x="0" y="71"/>
                    <a:pt x="0" y="79"/>
                    <a:pt x="8" y="79"/>
                  </a:cubicBezTo>
                  <a:cubicBezTo>
                    <a:pt x="12" y="83"/>
                    <a:pt x="16" y="85"/>
                    <a:pt x="19" y="85"/>
                  </a:cubicBezTo>
                  <a:cubicBezTo>
                    <a:pt x="22" y="85"/>
                    <a:pt x="24" y="83"/>
                    <a:pt x="24" y="79"/>
                  </a:cubicBezTo>
                  <a:cubicBezTo>
                    <a:pt x="39" y="47"/>
                    <a:pt x="70" y="32"/>
                    <a:pt x="102" y="32"/>
                  </a:cubicBezTo>
                  <a:cubicBezTo>
                    <a:pt x="133" y="32"/>
                    <a:pt x="164" y="47"/>
                    <a:pt x="180" y="79"/>
                  </a:cubicBezTo>
                  <a:cubicBezTo>
                    <a:pt x="188" y="87"/>
                    <a:pt x="188" y="87"/>
                    <a:pt x="196" y="87"/>
                  </a:cubicBezTo>
                  <a:lnTo>
                    <a:pt x="203" y="87"/>
                  </a:lnTo>
                  <a:cubicBezTo>
                    <a:pt x="211" y="79"/>
                    <a:pt x="211" y="71"/>
                    <a:pt x="211" y="63"/>
                  </a:cubicBezTo>
                  <a:cubicBezTo>
                    <a:pt x="188" y="24"/>
                    <a:pt x="149" y="1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7"/>
            <p:cNvSpPr/>
            <p:nvPr/>
          </p:nvSpPr>
          <p:spPr>
            <a:xfrm>
              <a:off x="2522675" y="3336975"/>
              <a:ext cx="16050" cy="8500"/>
            </a:xfrm>
            <a:custGeom>
              <a:avLst/>
              <a:gdLst/>
              <a:ahLst/>
              <a:cxnLst/>
              <a:rect l="l" t="t" r="r" b="b"/>
              <a:pathLst>
                <a:path w="642" h="340" extrusionOk="0">
                  <a:moveTo>
                    <a:pt x="228" y="0"/>
                  </a:moveTo>
                  <a:cubicBezTo>
                    <a:pt x="155" y="0"/>
                    <a:pt x="96" y="18"/>
                    <a:pt x="63" y="42"/>
                  </a:cubicBezTo>
                  <a:cubicBezTo>
                    <a:pt x="0" y="81"/>
                    <a:pt x="0" y="128"/>
                    <a:pt x="31" y="151"/>
                  </a:cubicBezTo>
                  <a:cubicBezTo>
                    <a:pt x="63" y="183"/>
                    <a:pt x="117" y="190"/>
                    <a:pt x="164" y="206"/>
                  </a:cubicBezTo>
                  <a:cubicBezTo>
                    <a:pt x="211" y="222"/>
                    <a:pt x="258" y="237"/>
                    <a:pt x="297" y="253"/>
                  </a:cubicBezTo>
                  <a:cubicBezTo>
                    <a:pt x="344" y="269"/>
                    <a:pt x="391" y="284"/>
                    <a:pt x="438" y="300"/>
                  </a:cubicBezTo>
                  <a:cubicBezTo>
                    <a:pt x="485" y="323"/>
                    <a:pt x="524" y="339"/>
                    <a:pt x="571" y="339"/>
                  </a:cubicBezTo>
                  <a:cubicBezTo>
                    <a:pt x="610" y="339"/>
                    <a:pt x="642" y="300"/>
                    <a:pt x="618" y="230"/>
                  </a:cubicBezTo>
                  <a:cubicBezTo>
                    <a:pt x="603" y="167"/>
                    <a:pt x="517" y="73"/>
                    <a:pt x="384" y="26"/>
                  </a:cubicBezTo>
                  <a:cubicBezTo>
                    <a:pt x="328" y="8"/>
                    <a:pt x="275" y="0"/>
                    <a:pt x="2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7"/>
            <p:cNvSpPr/>
            <p:nvPr/>
          </p:nvSpPr>
          <p:spPr>
            <a:xfrm>
              <a:off x="2491575" y="3342300"/>
              <a:ext cx="16050" cy="6325"/>
            </a:xfrm>
            <a:custGeom>
              <a:avLst/>
              <a:gdLst/>
              <a:ahLst/>
              <a:cxnLst/>
              <a:rect l="l" t="t" r="r" b="b"/>
              <a:pathLst>
                <a:path w="642" h="253" extrusionOk="0">
                  <a:moveTo>
                    <a:pt x="336" y="0"/>
                  </a:moveTo>
                  <a:cubicBezTo>
                    <a:pt x="326" y="0"/>
                    <a:pt x="316" y="0"/>
                    <a:pt x="305" y="1"/>
                  </a:cubicBezTo>
                  <a:cubicBezTo>
                    <a:pt x="172" y="17"/>
                    <a:pt x="70" y="79"/>
                    <a:pt x="39" y="134"/>
                  </a:cubicBezTo>
                  <a:cubicBezTo>
                    <a:pt x="0" y="189"/>
                    <a:pt x="23" y="228"/>
                    <a:pt x="55" y="243"/>
                  </a:cubicBezTo>
                  <a:cubicBezTo>
                    <a:pt x="71" y="250"/>
                    <a:pt x="89" y="252"/>
                    <a:pt x="108" y="252"/>
                  </a:cubicBezTo>
                  <a:cubicBezTo>
                    <a:pt x="134" y="252"/>
                    <a:pt x="161" y="248"/>
                    <a:pt x="188" y="243"/>
                  </a:cubicBezTo>
                  <a:cubicBezTo>
                    <a:pt x="235" y="236"/>
                    <a:pt x="290" y="228"/>
                    <a:pt x="329" y="228"/>
                  </a:cubicBezTo>
                  <a:cubicBezTo>
                    <a:pt x="368" y="228"/>
                    <a:pt x="415" y="220"/>
                    <a:pt x="462" y="220"/>
                  </a:cubicBezTo>
                  <a:cubicBezTo>
                    <a:pt x="509" y="220"/>
                    <a:pt x="563" y="220"/>
                    <a:pt x="595" y="204"/>
                  </a:cubicBezTo>
                  <a:cubicBezTo>
                    <a:pt x="634" y="189"/>
                    <a:pt x="642" y="142"/>
                    <a:pt x="595" y="87"/>
                  </a:cubicBezTo>
                  <a:cubicBezTo>
                    <a:pt x="558" y="43"/>
                    <a:pt x="462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7"/>
            <p:cNvSpPr/>
            <p:nvPr/>
          </p:nvSpPr>
          <p:spPr>
            <a:xfrm>
              <a:off x="2524025" y="3350900"/>
              <a:ext cx="5700" cy="5000"/>
            </a:xfrm>
            <a:custGeom>
              <a:avLst/>
              <a:gdLst/>
              <a:ahLst/>
              <a:cxnLst/>
              <a:rect l="l" t="t" r="r" b="b"/>
              <a:pathLst>
                <a:path w="228" h="200" extrusionOk="0">
                  <a:moveTo>
                    <a:pt x="117" y="1"/>
                  </a:moveTo>
                  <a:cubicBezTo>
                    <a:pt x="99" y="1"/>
                    <a:pt x="80" y="6"/>
                    <a:pt x="63" y="17"/>
                  </a:cubicBezTo>
                  <a:cubicBezTo>
                    <a:pt x="17" y="40"/>
                    <a:pt x="1" y="103"/>
                    <a:pt x="24" y="150"/>
                  </a:cubicBezTo>
                  <a:cubicBezTo>
                    <a:pt x="46" y="182"/>
                    <a:pt x="82" y="200"/>
                    <a:pt x="118" y="200"/>
                  </a:cubicBezTo>
                  <a:cubicBezTo>
                    <a:pt x="135" y="200"/>
                    <a:pt x="151" y="196"/>
                    <a:pt x="165" y="189"/>
                  </a:cubicBezTo>
                  <a:cubicBezTo>
                    <a:pt x="212" y="158"/>
                    <a:pt x="228" y="95"/>
                    <a:pt x="196" y="48"/>
                  </a:cubicBezTo>
                  <a:cubicBezTo>
                    <a:pt x="181" y="18"/>
                    <a:pt x="150" y="1"/>
                    <a:pt x="117" y="1"/>
                  </a:cubicBezTo>
                  <a:close/>
                </a:path>
              </a:pathLst>
            </a:custGeom>
            <a:solidFill>
              <a:srgbClr val="63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7"/>
            <p:cNvSpPr/>
            <p:nvPr/>
          </p:nvSpPr>
          <p:spPr>
            <a:xfrm>
              <a:off x="2496450" y="3350725"/>
              <a:ext cx="5900" cy="5125"/>
            </a:xfrm>
            <a:custGeom>
              <a:avLst/>
              <a:gdLst/>
              <a:ahLst/>
              <a:cxnLst/>
              <a:rect l="l" t="t" r="r" b="b"/>
              <a:pathLst>
                <a:path w="236" h="205" extrusionOk="0">
                  <a:moveTo>
                    <a:pt x="120" y="0"/>
                  </a:moveTo>
                  <a:cubicBezTo>
                    <a:pt x="102" y="0"/>
                    <a:pt x="82" y="5"/>
                    <a:pt x="63" y="16"/>
                  </a:cubicBezTo>
                  <a:cubicBezTo>
                    <a:pt x="16" y="47"/>
                    <a:pt x="1" y="110"/>
                    <a:pt x="32" y="157"/>
                  </a:cubicBezTo>
                  <a:cubicBezTo>
                    <a:pt x="52" y="187"/>
                    <a:pt x="85" y="204"/>
                    <a:pt x="119" y="204"/>
                  </a:cubicBezTo>
                  <a:cubicBezTo>
                    <a:pt x="138" y="204"/>
                    <a:pt x="156" y="199"/>
                    <a:pt x="173" y="188"/>
                  </a:cubicBezTo>
                  <a:cubicBezTo>
                    <a:pt x="220" y="165"/>
                    <a:pt x="235" y="102"/>
                    <a:pt x="204" y="55"/>
                  </a:cubicBezTo>
                  <a:cubicBezTo>
                    <a:pt x="189" y="19"/>
                    <a:pt x="156" y="0"/>
                    <a:pt x="120" y="0"/>
                  </a:cubicBezTo>
                  <a:close/>
                </a:path>
              </a:pathLst>
            </a:custGeom>
            <a:solidFill>
              <a:srgbClr val="63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7"/>
            <p:cNvSpPr/>
            <p:nvPr/>
          </p:nvSpPr>
          <p:spPr>
            <a:xfrm>
              <a:off x="2523250" y="3354425"/>
              <a:ext cx="7650" cy="2975"/>
            </a:xfrm>
            <a:custGeom>
              <a:avLst/>
              <a:gdLst/>
              <a:ahLst/>
              <a:cxnLst/>
              <a:rect l="l" t="t" r="r" b="b"/>
              <a:pathLst>
                <a:path w="306" h="119" extrusionOk="0">
                  <a:moveTo>
                    <a:pt x="149" y="0"/>
                  </a:moveTo>
                  <a:cubicBezTo>
                    <a:pt x="83" y="0"/>
                    <a:pt x="36" y="31"/>
                    <a:pt x="16" y="56"/>
                  </a:cubicBezTo>
                  <a:cubicBezTo>
                    <a:pt x="1" y="71"/>
                    <a:pt x="1" y="95"/>
                    <a:pt x="24" y="111"/>
                  </a:cubicBezTo>
                  <a:cubicBezTo>
                    <a:pt x="32" y="118"/>
                    <a:pt x="40" y="118"/>
                    <a:pt x="48" y="118"/>
                  </a:cubicBezTo>
                  <a:cubicBezTo>
                    <a:pt x="55" y="118"/>
                    <a:pt x="71" y="118"/>
                    <a:pt x="79" y="111"/>
                  </a:cubicBezTo>
                  <a:cubicBezTo>
                    <a:pt x="79" y="111"/>
                    <a:pt x="103" y="83"/>
                    <a:pt x="150" y="83"/>
                  </a:cubicBezTo>
                  <a:cubicBezTo>
                    <a:pt x="173" y="83"/>
                    <a:pt x="201" y="90"/>
                    <a:pt x="235" y="111"/>
                  </a:cubicBezTo>
                  <a:cubicBezTo>
                    <a:pt x="242" y="113"/>
                    <a:pt x="248" y="114"/>
                    <a:pt x="254" y="114"/>
                  </a:cubicBezTo>
                  <a:cubicBezTo>
                    <a:pt x="270" y="114"/>
                    <a:pt x="284" y="106"/>
                    <a:pt x="290" y="95"/>
                  </a:cubicBezTo>
                  <a:cubicBezTo>
                    <a:pt x="306" y="79"/>
                    <a:pt x="298" y="48"/>
                    <a:pt x="282" y="40"/>
                  </a:cubicBezTo>
                  <a:cubicBezTo>
                    <a:pt x="233" y="11"/>
                    <a:pt x="188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57"/>
            <p:cNvSpPr/>
            <p:nvPr/>
          </p:nvSpPr>
          <p:spPr>
            <a:xfrm>
              <a:off x="2495675" y="3354075"/>
              <a:ext cx="7450" cy="3125"/>
            </a:xfrm>
            <a:custGeom>
              <a:avLst/>
              <a:gdLst/>
              <a:ahLst/>
              <a:cxnLst/>
              <a:rect l="l" t="t" r="r" b="b"/>
              <a:pathLst>
                <a:path w="298" h="125" extrusionOk="0">
                  <a:moveTo>
                    <a:pt x="141" y="1"/>
                  </a:moveTo>
                  <a:cubicBezTo>
                    <a:pt x="80" y="1"/>
                    <a:pt x="35" y="30"/>
                    <a:pt x="16" y="54"/>
                  </a:cubicBezTo>
                  <a:cubicBezTo>
                    <a:pt x="0" y="78"/>
                    <a:pt x="0" y="101"/>
                    <a:pt x="16" y="117"/>
                  </a:cubicBezTo>
                  <a:cubicBezTo>
                    <a:pt x="24" y="117"/>
                    <a:pt x="32" y="125"/>
                    <a:pt x="47" y="125"/>
                  </a:cubicBezTo>
                  <a:cubicBezTo>
                    <a:pt x="55" y="125"/>
                    <a:pt x="63" y="117"/>
                    <a:pt x="71" y="109"/>
                  </a:cubicBezTo>
                  <a:cubicBezTo>
                    <a:pt x="76" y="104"/>
                    <a:pt x="100" y="79"/>
                    <a:pt x="145" y="79"/>
                  </a:cubicBezTo>
                  <a:cubicBezTo>
                    <a:pt x="169" y="79"/>
                    <a:pt x="199" y="87"/>
                    <a:pt x="235" y="109"/>
                  </a:cubicBezTo>
                  <a:cubicBezTo>
                    <a:pt x="241" y="115"/>
                    <a:pt x="248" y="117"/>
                    <a:pt x="256" y="117"/>
                  </a:cubicBezTo>
                  <a:cubicBezTo>
                    <a:pt x="267" y="117"/>
                    <a:pt x="280" y="111"/>
                    <a:pt x="290" y="101"/>
                  </a:cubicBezTo>
                  <a:cubicBezTo>
                    <a:pt x="298" y="78"/>
                    <a:pt x="298" y="54"/>
                    <a:pt x="274" y="46"/>
                  </a:cubicBezTo>
                  <a:cubicBezTo>
                    <a:pt x="225" y="13"/>
                    <a:pt x="180" y="1"/>
                    <a:pt x="1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7"/>
            <p:cNvSpPr/>
            <p:nvPr/>
          </p:nvSpPr>
          <p:spPr>
            <a:xfrm>
              <a:off x="2508200" y="3351100"/>
              <a:ext cx="7250" cy="9825"/>
            </a:xfrm>
            <a:custGeom>
              <a:avLst/>
              <a:gdLst/>
              <a:ahLst/>
              <a:cxnLst/>
              <a:rect l="l" t="t" r="r" b="b"/>
              <a:pathLst>
                <a:path w="290" h="393" extrusionOk="0">
                  <a:moveTo>
                    <a:pt x="219" y="1"/>
                  </a:moveTo>
                  <a:cubicBezTo>
                    <a:pt x="219" y="71"/>
                    <a:pt x="157" y="126"/>
                    <a:pt x="78" y="126"/>
                  </a:cubicBezTo>
                  <a:cubicBezTo>
                    <a:pt x="39" y="126"/>
                    <a:pt x="0" y="157"/>
                    <a:pt x="0" y="197"/>
                  </a:cubicBezTo>
                  <a:lnTo>
                    <a:pt x="0" y="212"/>
                  </a:lnTo>
                  <a:cubicBezTo>
                    <a:pt x="0" y="306"/>
                    <a:pt x="71" y="384"/>
                    <a:pt x="157" y="384"/>
                  </a:cubicBezTo>
                  <a:lnTo>
                    <a:pt x="290" y="392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57"/>
            <p:cNvSpPr/>
            <p:nvPr/>
          </p:nvSpPr>
          <p:spPr>
            <a:xfrm>
              <a:off x="2507200" y="3350125"/>
              <a:ext cx="9225" cy="11775"/>
            </a:xfrm>
            <a:custGeom>
              <a:avLst/>
              <a:gdLst/>
              <a:ahLst/>
              <a:cxnLst/>
              <a:rect l="l" t="t" r="r" b="b"/>
              <a:pathLst>
                <a:path w="369" h="471" extrusionOk="0">
                  <a:moveTo>
                    <a:pt x="259" y="1"/>
                  </a:moveTo>
                  <a:cubicBezTo>
                    <a:pt x="236" y="1"/>
                    <a:pt x="220" y="16"/>
                    <a:pt x="220" y="40"/>
                  </a:cubicBezTo>
                  <a:cubicBezTo>
                    <a:pt x="220" y="87"/>
                    <a:pt x="173" y="126"/>
                    <a:pt x="126" y="126"/>
                  </a:cubicBezTo>
                  <a:cubicBezTo>
                    <a:pt x="95" y="126"/>
                    <a:pt x="64" y="134"/>
                    <a:pt x="40" y="157"/>
                  </a:cubicBezTo>
                  <a:cubicBezTo>
                    <a:pt x="17" y="173"/>
                    <a:pt x="1" y="204"/>
                    <a:pt x="1" y="236"/>
                  </a:cubicBezTo>
                  <a:lnTo>
                    <a:pt x="1" y="251"/>
                  </a:lnTo>
                  <a:cubicBezTo>
                    <a:pt x="1" y="306"/>
                    <a:pt x="17" y="353"/>
                    <a:pt x="56" y="400"/>
                  </a:cubicBezTo>
                  <a:cubicBezTo>
                    <a:pt x="95" y="439"/>
                    <a:pt x="142" y="462"/>
                    <a:pt x="197" y="462"/>
                  </a:cubicBezTo>
                  <a:lnTo>
                    <a:pt x="322" y="470"/>
                  </a:lnTo>
                  <a:lnTo>
                    <a:pt x="330" y="470"/>
                  </a:lnTo>
                  <a:cubicBezTo>
                    <a:pt x="345" y="470"/>
                    <a:pt x="369" y="455"/>
                    <a:pt x="369" y="431"/>
                  </a:cubicBezTo>
                  <a:cubicBezTo>
                    <a:pt x="369" y="408"/>
                    <a:pt x="353" y="392"/>
                    <a:pt x="330" y="392"/>
                  </a:cubicBezTo>
                  <a:lnTo>
                    <a:pt x="204" y="384"/>
                  </a:lnTo>
                  <a:cubicBezTo>
                    <a:pt x="165" y="384"/>
                    <a:pt x="134" y="369"/>
                    <a:pt x="111" y="345"/>
                  </a:cubicBezTo>
                  <a:cubicBezTo>
                    <a:pt x="95" y="314"/>
                    <a:pt x="79" y="283"/>
                    <a:pt x="79" y="251"/>
                  </a:cubicBezTo>
                  <a:lnTo>
                    <a:pt x="79" y="243"/>
                  </a:lnTo>
                  <a:cubicBezTo>
                    <a:pt x="79" y="228"/>
                    <a:pt x="87" y="220"/>
                    <a:pt x="95" y="212"/>
                  </a:cubicBezTo>
                  <a:cubicBezTo>
                    <a:pt x="103" y="212"/>
                    <a:pt x="111" y="204"/>
                    <a:pt x="118" y="204"/>
                  </a:cubicBezTo>
                  <a:cubicBezTo>
                    <a:pt x="123" y="205"/>
                    <a:pt x="127" y="205"/>
                    <a:pt x="131" y="205"/>
                  </a:cubicBezTo>
                  <a:cubicBezTo>
                    <a:pt x="220" y="205"/>
                    <a:pt x="298" y="130"/>
                    <a:pt x="298" y="40"/>
                  </a:cubicBezTo>
                  <a:cubicBezTo>
                    <a:pt x="298" y="16"/>
                    <a:pt x="283" y="1"/>
                    <a:pt x="2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57"/>
            <p:cNvSpPr/>
            <p:nvPr/>
          </p:nvSpPr>
          <p:spPr>
            <a:xfrm>
              <a:off x="2514250" y="3362075"/>
              <a:ext cx="16650" cy="9400"/>
            </a:xfrm>
            <a:custGeom>
              <a:avLst/>
              <a:gdLst/>
              <a:ahLst/>
              <a:cxnLst/>
              <a:rect l="l" t="t" r="r" b="b"/>
              <a:pathLst>
                <a:path w="666" h="376" extrusionOk="0">
                  <a:moveTo>
                    <a:pt x="619" y="0"/>
                  </a:moveTo>
                  <a:cubicBezTo>
                    <a:pt x="595" y="0"/>
                    <a:pt x="580" y="16"/>
                    <a:pt x="580" y="39"/>
                  </a:cubicBezTo>
                  <a:cubicBezTo>
                    <a:pt x="580" y="125"/>
                    <a:pt x="556" y="180"/>
                    <a:pt x="509" y="227"/>
                  </a:cubicBezTo>
                  <a:cubicBezTo>
                    <a:pt x="445" y="280"/>
                    <a:pt x="347" y="295"/>
                    <a:pt x="259" y="295"/>
                  </a:cubicBezTo>
                  <a:cubicBezTo>
                    <a:pt x="152" y="295"/>
                    <a:pt x="60" y="274"/>
                    <a:pt x="55" y="274"/>
                  </a:cubicBezTo>
                  <a:cubicBezTo>
                    <a:pt x="51" y="273"/>
                    <a:pt x="47" y="272"/>
                    <a:pt x="43" y="272"/>
                  </a:cubicBezTo>
                  <a:cubicBezTo>
                    <a:pt x="26" y="272"/>
                    <a:pt x="15" y="285"/>
                    <a:pt x="8" y="297"/>
                  </a:cubicBezTo>
                  <a:cubicBezTo>
                    <a:pt x="1" y="321"/>
                    <a:pt x="16" y="344"/>
                    <a:pt x="40" y="352"/>
                  </a:cubicBezTo>
                  <a:cubicBezTo>
                    <a:pt x="48" y="352"/>
                    <a:pt x="141" y="376"/>
                    <a:pt x="251" y="376"/>
                  </a:cubicBezTo>
                  <a:cubicBezTo>
                    <a:pt x="361" y="376"/>
                    <a:pt x="478" y="352"/>
                    <a:pt x="556" y="290"/>
                  </a:cubicBezTo>
                  <a:cubicBezTo>
                    <a:pt x="627" y="227"/>
                    <a:pt x="666" y="141"/>
                    <a:pt x="658" y="39"/>
                  </a:cubicBezTo>
                  <a:cubicBezTo>
                    <a:pt x="658" y="16"/>
                    <a:pt x="642" y="0"/>
                    <a:pt x="6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57"/>
            <p:cNvSpPr/>
            <p:nvPr/>
          </p:nvSpPr>
          <p:spPr>
            <a:xfrm>
              <a:off x="2478450" y="3295375"/>
              <a:ext cx="76325" cy="39525"/>
            </a:xfrm>
            <a:custGeom>
              <a:avLst/>
              <a:gdLst/>
              <a:ahLst/>
              <a:cxnLst/>
              <a:rect l="l" t="t" r="r" b="b"/>
              <a:pathLst>
                <a:path w="3053" h="1581" extrusionOk="0">
                  <a:moveTo>
                    <a:pt x="1456" y="0"/>
                  </a:moveTo>
                  <a:cubicBezTo>
                    <a:pt x="650" y="0"/>
                    <a:pt x="1" y="649"/>
                    <a:pt x="1" y="1455"/>
                  </a:cubicBezTo>
                  <a:lnTo>
                    <a:pt x="1" y="1581"/>
                  </a:lnTo>
                  <a:lnTo>
                    <a:pt x="3052" y="1581"/>
                  </a:lnTo>
                  <a:cubicBezTo>
                    <a:pt x="3052" y="712"/>
                    <a:pt x="2340" y="0"/>
                    <a:pt x="1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57"/>
            <p:cNvSpPr/>
            <p:nvPr/>
          </p:nvSpPr>
          <p:spPr>
            <a:xfrm>
              <a:off x="2497050" y="3294000"/>
              <a:ext cx="39525" cy="40900"/>
            </a:xfrm>
            <a:custGeom>
              <a:avLst/>
              <a:gdLst/>
              <a:ahLst/>
              <a:cxnLst/>
              <a:rect l="l" t="t" r="r" b="b"/>
              <a:pathLst>
                <a:path w="1581" h="1636" extrusionOk="0">
                  <a:moveTo>
                    <a:pt x="751" y="0"/>
                  </a:moveTo>
                  <a:cubicBezTo>
                    <a:pt x="337" y="0"/>
                    <a:pt x="0" y="673"/>
                    <a:pt x="0" y="1510"/>
                  </a:cubicBezTo>
                  <a:lnTo>
                    <a:pt x="0" y="1636"/>
                  </a:lnTo>
                  <a:lnTo>
                    <a:pt x="1581" y="1636"/>
                  </a:lnTo>
                  <a:cubicBezTo>
                    <a:pt x="1581" y="736"/>
                    <a:pt x="1213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57"/>
            <p:cNvSpPr/>
            <p:nvPr/>
          </p:nvSpPr>
          <p:spPr>
            <a:xfrm>
              <a:off x="2443650" y="3316175"/>
              <a:ext cx="107400" cy="18725"/>
            </a:xfrm>
            <a:custGeom>
              <a:avLst/>
              <a:gdLst/>
              <a:ahLst/>
              <a:cxnLst/>
              <a:rect l="l" t="t" r="r" b="b"/>
              <a:pathLst>
                <a:path w="4296" h="749" extrusionOk="0">
                  <a:moveTo>
                    <a:pt x="1840" y="1"/>
                  </a:moveTo>
                  <a:cubicBezTo>
                    <a:pt x="1718" y="1"/>
                    <a:pt x="1595" y="7"/>
                    <a:pt x="1471" y="21"/>
                  </a:cubicBezTo>
                  <a:cubicBezTo>
                    <a:pt x="0" y="185"/>
                    <a:pt x="1573" y="749"/>
                    <a:pt x="1573" y="749"/>
                  </a:cubicBezTo>
                  <a:lnTo>
                    <a:pt x="4296" y="749"/>
                  </a:lnTo>
                  <a:cubicBezTo>
                    <a:pt x="4296" y="749"/>
                    <a:pt x="3161" y="1"/>
                    <a:pt x="1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57"/>
            <p:cNvSpPr/>
            <p:nvPr/>
          </p:nvSpPr>
          <p:spPr>
            <a:xfrm>
              <a:off x="2510725" y="3294000"/>
              <a:ext cx="10800" cy="3150"/>
            </a:xfrm>
            <a:custGeom>
              <a:avLst/>
              <a:gdLst/>
              <a:ahLst/>
              <a:cxnLst/>
              <a:rect l="l" t="t" r="r" b="b"/>
              <a:pathLst>
                <a:path w="432" h="126" extrusionOk="0">
                  <a:moveTo>
                    <a:pt x="220" y="0"/>
                  </a:moveTo>
                  <a:cubicBezTo>
                    <a:pt x="95" y="0"/>
                    <a:pt x="1" y="32"/>
                    <a:pt x="1" y="63"/>
                  </a:cubicBezTo>
                  <a:cubicBezTo>
                    <a:pt x="1" y="102"/>
                    <a:pt x="95" y="125"/>
                    <a:pt x="220" y="125"/>
                  </a:cubicBezTo>
                  <a:cubicBezTo>
                    <a:pt x="337" y="125"/>
                    <a:pt x="431" y="102"/>
                    <a:pt x="431" y="63"/>
                  </a:cubicBezTo>
                  <a:cubicBezTo>
                    <a:pt x="431" y="32"/>
                    <a:pt x="337" y="0"/>
                    <a:pt x="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57"/>
            <p:cNvSpPr/>
            <p:nvPr/>
          </p:nvSpPr>
          <p:spPr>
            <a:xfrm>
              <a:off x="2487250" y="3396650"/>
              <a:ext cx="28200" cy="34200"/>
            </a:xfrm>
            <a:custGeom>
              <a:avLst/>
              <a:gdLst/>
              <a:ahLst/>
              <a:cxnLst/>
              <a:rect l="l" t="t" r="r" b="b"/>
              <a:pathLst>
                <a:path w="1128" h="1368" extrusionOk="0">
                  <a:moveTo>
                    <a:pt x="326" y="0"/>
                  </a:moveTo>
                  <a:cubicBezTo>
                    <a:pt x="280" y="0"/>
                    <a:pt x="235" y="23"/>
                    <a:pt x="212" y="65"/>
                  </a:cubicBezTo>
                  <a:lnTo>
                    <a:pt x="24" y="229"/>
                  </a:lnTo>
                  <a:cubicBezTo>
                    <a:pt x="1" y="268"/>
                    <a:pt x="1" y="456"/>
                    <a:pt x="24" y="495"/>
                  </a:cubicBezTo>
                  <a:lnTo>
                    <a:pt x="564" y="1309"/>
                  </a:lnTo>
                  <a:cubicBezTo>
                    <a:pt x="588" y="1348"/>
                    <a:pt x="629" y="1367"/>
                    <a:pt x="670" y="1367"/>
                  </a:cubicBezTo>
                  <a:cubicBezTo>
                    <a:pt x="711" y="1367"/>
                    <a:pt x="752" y="1348"/>
                    <a:pt x="775" y="1309"/>
                  </a:cubicBezTo>
                  <a:lnTo>
                    <a:pt x="1096" y="831"/>
                  </a:lnTo>
                  <a:cubicBezTo>
                    <a:pt x="1128" y="785"/>
                    <a:pt x="1120" y="722"/>
                    <a:pt x="1073" y="683"/>
                  </a:cubicBezTo>
                  <a:lnTo>
                    <a:pt x="416" y="33"/>
                  </a:lnTo>
                  <a:cubicBezTo>
                    <a:pt x="390" y="11"/>
                    <a:pt x="358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57"/>
            <p:cNvSpPr/>
            <p:nvPr/>
          </p:nvSpPr>
          <p:spPr>
            <a:xfrm>
              <a:off x="2513875" y="3396650"/>
              <a:ext cx="28175" cy="34200"/>
            </a:xfrm>
            <a:custGeom>
              <a:avLst/>
              <a:gdLst/>
              <a:ahLst/>
              <a:cxnLst/>
              <a:rect l="l" t="t" r="r" b="b"/>
              <a:pathLst>
                <a:path w="1127" h="1368" extrusionOk="0">
                  <a:moveTo>
                    <a:pt x="799" y="0"/>
                  </a:moveTo>
                  <a:cubicBezTo>
                    <a:pt x="768" y="0"/>
                    <a:pt x="738" y="11"/>
                    <a:pt x="712" y="33"/>
                  </a:cubicBezTo>
                  <a:lnTo>
                    <a:pt x="47" y="683"/>
                  </a:lnTo>
                  <a:cubicBezTo>
                    <a:pt x="8" y="722"/>
                    <a:pt x="0" y="785"/>
                    <a:pt x="31" y="831"/>
                  </a:cubicBezTo>
                  <a:lnTo>
                    <a:pt x="344" y="1309"/>
                  </a:lnTo>
                  <a:cubicBezTo>
                    <a:pt x="372" y="1348"/>
                    <a:pt x="415" y="1367"/>
                    <a:pt x="457" y="1367"/>
                  </a:cubicBezTo>
                  <a:cubicBezTo>
                    <a:pt x="499" y="1367"/>
                    <a:pt x="540" y="1348"/>
                    <a:pt x="563" y="1309"/>
                  </a:cubicBezTo>
                  <a:lnTo>
                    <a:pt x="1095" y="495"/>
                  </a:lnTo>
                  <a:cubicBezTo>
                    <a:pt x="1127" y="456"/>
                    <a:pt x="1127" y="252"/>
                    <a:pt x="1103" y="213"/>
                  </a:cubicBezTo>
                  <a:lnTo>
                    <a:pt x="915" y="65"/>
                  </a:lnTo>
                  <a:cubicBezTo>
                    <a:pt x="888" y="23"/>
                    <a:pt x="843" y="0"/>
                    <a:pt x="7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57"/>
            <p:cNvSpPr/>
            <p:nvPr/>
          </p:nvSpPr>
          <p:spPr>
            <a:xfrm>
              <a:off x="2513275" y="3427200"/>
              <a:ext cx="3750" cy="3750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71" y="1"/>
                  </a:moveTo>
                  <a:cubicBezTo>
                    <a:pt x="32" y="1"/>
                    <a:pt x="1" y="32"/>
                    <a:pt x="1" y="71"/>
                  </a:cubicBezTo>
                  <a:cubicBezTo>
                    <a:pt x="1" y="110"/>
                    <a:pt x="32" y="149"/>
                    <a:pt x="71" y="149"/>
                  </a:cubicBezTo>
                  <a:cubicBezTo>
                    <a:pt x="110" y="149"/>
                    <a:pt x="149" y="110"/>
                    <a:pt x="149" y="71"/>
                  </a:cubicBezTo>
                  <a:cubicBezTo>
                    <a:pt x="149" y="32"/>
                    <a:pt x="110" y="1"/>
                    <a:pt x="71" y="1"/>
                  </a:cubicBezTo>
                  <a:close/>
                </a:path>
              </a:pathLst>
            </a:custGeom>
            <a:solidFill>
              <a:srgbClr val="F5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57"/>
            <p:cNvSpPr/>
            <p:nvPr/>
          </p:nvSpPr>
          <p:spPr>
            <a:xfrm>
              <a:off x="2513275" y="3436600"/>
              <a:ext cx="3750" cy="3725"/>
            </a:xfrm>
            <a:custGeom>
              <a:avLst/>
              <a:gdLst/>
              <a:ahLst/>
              <a:cxnLst/>
              <a:rect l="l" t="t" r="r" b="b"/>
              <a:pathLst>
                <a:path w="150" h="149" extrusionOk="0">
                  <a:moveTo>
                    <a:pt x="71" y="0"/>
                  </a:moveTo>
                  <a:cubicBezTo>
                    <a:pt x="32" y="0"/>
                    <a:pt x="1" y="32"/>
                    <a:pt x="1" y="78"/>
                  </a:cubicBezTo>
                  <a:cubicBezTo>
                    <a:pt x="1" y="118"/>
                    <a:pt x="32" y="149"/>
                    <a:pt x="71" y="149"/>
                  </a:cubicBezTo>
                  <a:cubicBezTo>
                    <a:pt x="110" y="149"/>
                    <a:pt x="149" y="118"/>
                    <a:pt x="149" y="78"/>
                  </a:cubicBezTo>
                  <a:cubicBezTo>
                    <a:pt x="149" y="32"/>
                    <a:pt x="110" y="0"/>
                    <a:pt x="71" y="0"/>
                  </a:cubicBezTo>
                  <a:close/>
                </a:path>
              </a:pathLst>
            </a:custGeom>
            <a:solidFill>
              <a:srgbClr val="F5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1" name="Google Shape;2461;p57"/>
          <p:cNvGrpSpPr/>
          <p:nvPr/>
        </p:nvGrpSpPr>
        <p:grpSpPr>
          <a:xfrm>
            <a:off x="1223350" y="4515185"/>
            <a:ext cx="1213438" cy="477187"/>
            <a:chOff x="2187575" y="3468875"/>
            <a:chExt cx="212275" cy="165525"/>
          </a:xfrm>
        </p:grpSpPr>
        <p:sp>
          <p:nvSpPr>
            <p:cNvPr id="2462" name="Google Shape;2462;p57"/>
            <p:cNvSpPr/>
            <p:nvPr/>
          </p:nvSpPr>
          <p:spPr>
            <a:xfrm>
              <a:off x="2214975" y="3549100"/>
              <a:ext cx="83150" cy="71000"/>
            </a:xfrm>
            <a:custGeom>
              <a:avLst/>
              <a:gdLst/>
              <a:ahLst/>
              <a:cxnLst/>
              <a:rect l="l" t="t" r="r" b="b"/>
              <a:pathLst>
                <a:path w="3326" h="2840" extrusionOk="0">
                  <a:moveTo>
                    <a:pt x="2500" y="0"/>
                  </a:moveTo>
                  <a:cubicBezTo>
                    <a:pt x="2465" y="0"/>
                    <a:pt x="2430" y="3"/>
                    <a:pt x="2394" y="7"/>
                  </a:cubicBezTo>
                  <a:cubicBezTo>
                    <a:pt x="1855" y="70"/>
                    <a:pt x="1456" y="531"/>
                    <a:pt x="1456" y="1079"/>
                  </a:cubicBezTo>
                  <a:lnTo>
                    <a:pt x="1456" y="1916"/>
                  </a:lnTo>
                  <a:lnTo>
                    <a:pt x="462" y="1916"/>
                  </a:lnTo>
                  <a:lnTo>
                    <a:pt x="0" y="2840"/>
                  </a:lnTo>
                  <a:lnTo>
                    <a:pt x="2496" y="2840"/>
                  </a:lnTo>
                  <a:cubicBezTo>
                    <a:pt x="2958" y="2840"/>
                    <a:pt x="3326" y="2472"/>
                    <a:pt x="3326" y="2018"/>
                  </a:cubicBezTo>
                  <a:lnTo>
                    <a:pt x="3326" y="821"/>
                  </a:lnTo>
                  <a:cubicBezTo>
                    <a:pt x="3326" y="363"/>
                    <a:pt x="2948" y="0"/>
                    <a:pt x="2500" y="0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57"/>
            <p:cNvSpPr/>
            <p:nvPr/>
          </p:nvSpPr>
          <p:spPr>
            <a:xfrm>
              <a:off x="2214975" y="3549100"/>
              <a:ext cx="83150" cy="71000"/>
            </a:xfrm>
            <a:custGeom>
              <a:avLst/>
              <a:gdLst/>
              <a:ahLst/>
              <a:cxnLst/>
              <a:rect l="l" t="t" r="r" b="b"/>
              <a:pathLst>
                <a:path w="3326" h="2840" extrusionOk="0">
                  <a:moveTo>
                    <a:pt x="2500" y="0"/>
                  </a:moveTo>
                  <a:cubicBezTo>
                    <a:pt x="2465" y="0"/>
                    <a:pt x="2430" y="3"/>
                    <a:pt x="2394" y="7"/>
                  </a:cubicBezTo>
                  <a:cubicBezTo>
                    <a:pt x="1855" y="70"/>
                    <a:pt x="1456" y="531"/>
                    <a:pt x="1456" y="1079"/>
                  </a:cubicBezTo>
                  <a:lnTo>
                    <a:pt x="1456" y="1916"/>
                  </a:lnTo>
                  <a:lnTo>
                    <a:pt x="462" y="1916"/>
                  </a:lnTo>
                  <a:lnTo>
                    <a:pt x="0" y="2840"/>
                  </a:lnTo>
                  <a:lnTo>
                    <a:pt x="2496" y="2840"/>
                  </a:lnTo>
                  <a:cubicBezTo>
                    <a:pt x="2958" y="2840"/>
                    <a:pt x="3326" y="2472"/>
                    <a:pt x="3326" y="2018"/>
                  </a:cubicBezTo>
                  <a:lnTo>
                    <a:pt x="3326" y="821"/>
                  </a:lnTo>
                  <a:cubicBezTo>
                    <a:pt x="3326" y="363"/>
                    <a:pt x="2948" y="0"/>
                    <a:pt x="2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57"/>
            <p:cNvSpPr/>
            <p:nvPr/>
          </p:nvSpPr>
          <p:spPr>
            <a:xfrm>
              <a:off x="2204600" y="3593550"/>
              <a:ext cx="31900" cy="35125"/>
            </a:xfrm>
            <a:custGeom>
              <a:avLst/>
              <a:gdLst/>
              <a:ahLst/>
              <a:cxnLst/>
              <a:rect l="l" t="t" r="r" b="b"/>
              <a:pathLst>
                <a:path w="1276" h="1405" extrusionOk="0">
                  <a:moveTo>
                    <a:pt x="815" y="0"/>
                  </a:moveTo>
                  <a:cubicBezTo>
                    <a:pt x="674" y="0"/>
                    <a:pt x="534" y="74"/>
                    <a:pt x="454" y="201"/>
                  </a:cubicBezTo>
                  <a:lnTo>
                    <a:pt x="118" y="796"/>
                  </a:lnTo>
                  <a:cubicBezTo>
                    <a:pt x="0" y="991"/>
                    <a:pt x="71" y="1234"/>
                    <a:pt x="267" y="1351"/>
                  </a:cubicBezTo>
                  <a:cubicBezTo>
                    <a:pt x="331" y="1387"/>
                    <a:pt x="402" y="1405"/>
                    <a:pt x="471" y="1405"/>
                  </a:cubicBezTo>
                  <a:cubicBezTo>
                    <a:pt x="612" y="1405"/>
                    <a:pt x="749" y="1333"/>
                    <a:pt x="822" y="1202"/>
                  </a:cubicBezTo>
                  <a:lnTo>
                    <a:pt x="1159" y="608"/>
                  </a:lnTo>
                  <a:cubicBezTo>
                    <a:pt x="1276" y="420"/>
                    <a:pt x="1205" y="170"/>
                    <a:pt x="1010" y="52"/>
                  </a:cubicBezTo>
                  <a:cubicBezTo>
                    <a:pt x="949" y="17"/>
                    <a:pt x="882" y="0"/>
                    <a:pt x="815" y="0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57"/>
            <p:cNvSpPr/>
            <p:nvPr/>
          </p:nvSpPr>
          <p:spPr>
            <a:xfrm>
              <a:off x="2204600" y="3593550"/>
              <a:ext cx="31900" cy="35125"/>
            </a:xfrm>
            <a:custGeom>
              <a:avLst/>
              <a:gdLst/>
              <a:ahLst/>
              <a:cxnLst/>
              <a:rect l="l" t="t" r="r" b="b"/>
              <a:pathLst>
                <a:path w="1276" h="1405" extrusionOk="0">
                  <a:moveTo>
                    <a:pt x="815" y="0"/>
                  </a:moveTo>
                  <a:cubicBezTo>
                    <a:pt x="674" y="0"/>
                    <a:pt x="534" y="74"/>
                    <a:pt x="454" y="201"/>
                  </a:cubicBezTo>
                  <a:lnTo>
                    <a:pt x="118" y="796"/>
                  </a:lnTo>
                  <a:cubicBezTo>
                    <a:pt x="0" y="991"/>
                    <a:pt x="71" y="1234"/>
                    <a:pt x="267" y="1351"/>
                  </a:cubicBezTo>
                  <a:cubicBezTo>
                    <a:pt x="331" y="1387"/>
                    <a:pt x="402" y="1405"/>
                    <a:pt x="471" y="1405"/>
                  </a:cubicBezTo>
                  <a:cubicBezTo>
                    <a:pt x="612" y="1405"/>
                    <a:pt x="749" y="1333"/>
                    <a:pt x="822" y="1202"/>
                  </a:cubicBezTo>
                  <a:lnTo>
                    <a:pt x="1159" y="608"/>
                  </a:lnTo>
                  <a:cubicBezTo>
                    <a:pt x="1276" y="420"/>
                    <a:pt x="1205" y="170"/>
                    <a:pt x="1010" y="52"/>
                  </a:cubicBezTo>
                  <a:cubicBezTo>
                    <a:pt x="949" y="17"/>
                    <a:pt x="882" y="0"/>
                    <a:pt x="8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57"/>
            <p:cNvSpPr/>
            <p:nvPr/>
          </p:nvSpPr>
          <p:spPr>
            <a:xfrm>
              <a:off x="2232775" y="3514850"/>
              <a:ext cx="66925" cy="82550"/>
            </a:xfrm>
            <a:custGeom>
              <a:avLst/>
              <a:gdLst/>
              <a:ahLst/>
              <a:cxnLst/>
              <a:rect l="l" t="t" r="r" b="b"/>
              <a:pathLst>
                <a:path w="2677" h="3302" extrusionOk="0">
                  <a:moveTo>
                    <a:pt x="1338" y="0"/>
                  </a:moveTo>
                  <a:cubicBezTo>
                    <a:pt x="603" y="0"/>
                    <a:pt x="0" y="610"/>
                    <a:pt x="0" y="1346"/>
                  </a:cubicBezTo>
                  <a:lnTo>
                    <a:pt x="0" y="1956"/>
                  </a:lnTo>
                  <a:cubicBezTo>
                    <a:pt x="0" y="2699"/>
                    <a:pt x="603" y="3302"/>
                    <a:pt x="1338" y="3302"/>
                  </a:cubicBezTo>
                  <a:cubicBezTo>
                    <a:pt x="2074" y="3302"/>
                    <a:pt x="2676" y="2699"/>
                    <a:pt x="2676" y="1956"/>
                  </a:cubicBezTo>
                  <a:lnTo>
                    <a:pt x="2676" y="1346"/>
                  </a:lnTo>
                  <a:cubicBezTo>
                    <a:pt x="2676" y="610"/>
                    <a:pt x="2074" y="0"/>
                    <a:pt x="1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7"/>
            <p:cNvSpPr/>
            <p:nvPr/>
          </p:nvSpPr>
          <p:spPr>
            <a:xfrm>
              <a:off x="2232775" y="3514850"/>
              <a:ext cx="65350" cy="69250"/>
            </a:xfrm>
            <a:custGeom>
              <a:avLst/>
              <a:gdLst/>
              <a:ahLst/>
              <a:cxnLst/>
              <a:rect l="l" t="t" r="r" b="b"/>
              <a:pathLst>
                <a:path w="2614" h="2770" extrusionOk="0">
                  <a:moveTo>
                    <a:pt x="1338" y="0"/>
                  </a:moveTo>
                  <a:cubicBezTo>
                    <a:pt x="603" y="0"/>
                    <a:pt x="0" y="610"/>
                    <a:pt x="0" y="1346"/>
                  </a:cubicBezTo>
                  <a:lnTo>
                    <a:pt x="0" y="1956"/>
                  </a:lnTo>
                  <a:cubicBezTo>
                    <a:pt x="0" y="2261"/>
                    <a:pt x="102" y="2543"/>
                    <a:pt x="274" y="2770"/>
                  </a:cubicBezTo>
                  <a:cubicBezTo>
                    <a:pt x="227" y="2637"/>
                    <a:pt x="204" y="2496"/>
                    <a:pt x="204" y="2347"/>
                  </a:cubicBezTo>
                  <a:lnTo>
                    <a:pt x="204" y="1737"/>
                  </a:lnTo>
                  <a:cubicBezTo>
                    <a:pt x="204" y="994"/>
                    <a:pt x="806" y="391"/>
                    <a:pt x="1542" y="391"/>
                  </a:cubicBezTo>
                  <a:cubicBezTo>
                    <a:pt x="1980" y="391"/>
                    <a:pt x="2363" y="603"/>
                    <a:pt x="2614" y="923"/>
                  </a:cubicBezTo>
                  <a:cubicBezTo>
                    <a:pt x="2434" y="391"/>
                    <a:pt x="1933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7"/>
            <p:cNvSpPr/>
            <p:nvPr/>
          </p:nvSpPr>
          <p:spPr>
            <a:xfrm>
              <a:off x="2187575" y="3549100"/>
              <a:ext cx="91775" cy="70925"/>
            </a:xfrm>
            <a:custGeom>
              <a:avLst/>
              <a:gdLst/>
              <a:ahLst/>
              <a:cxnLst/>
              <a:rect l="l" t="t" r="r" b="b"/>
              <a:pathLst>
                <a:path w="3671" h="2837" extrusionOk="0">
                  <a:moveTo>
                    <a:pt x="2806" y="0"/>
                  </a:moveTo>
                  <a:cubicBezTo>
                    <a:pt x="2771" y="0"/>
                    <a:pt x="2736" y="3"/>
                    <a:pt x="2700" y="7"/>
                  </a:cubicBezTo>
                  <a:cubicBezTo>
                    <a:pt x="2160" y="70"/>
                    <a:pt x="1753" y="531"/>
                    <a:pt x="1753" y="1079"/>
                  </a:cubicBezTo>
                  <a:lnTo>
                    <a:pt x="1753" y="1650"/>
                  </a:lnTo>
                  <a:cubicBezTo>
                    <a:pt x="1753" y="1700"/>
                    <a:pt x="1713" y="1735"/>
                    <a:pt x="1669" y="1735"/>
                  </a:cubicBezTo>
                  <a:cubicBezTo>
                    <a:pt x="1658" y="1735"/>
                    <a:pt x="1647" y="1733"/>
                    <a:pt x="1636" y="1728"/>
                  </a:cubicBezTo>
                  <a:lnTo>
                    <a:pt x="1182" y="1549"/>
                  </a:lnTo>
                  <a:cubicBezTo>
                    <a:pt x="1174" y="1541"/>
                    <a:pt x="1159" y="1533"/>
                    <a:pt x="1151" y="1533"/>
                  </a:cubicBezTo>
                  <a:lnTo>
                    <a:pt x="1143" y="1525"/>
                  </a:lnTo>
                  <a:lnTo>
                    <a:pt x="1143" y="1533"/>
                  </a:lnTo>
                  <a:cubicBezTo>
                    <a:pt x="1102" y="1519"/>
                    <a:pt x="1059" y="1512"/>
                    <a:pt x="1016" y="1512"/>
                  </a:cubicBezTo>
                  <a:cubicBezTo>
                    <a:pt x="936" y="1512"/>
                    <a:pt x="855" y="1537"/>
                    <a:pt x="783" y="1588"/>
                  </a:cubicBezTo>
                  <a:lnTo>
                    <a:pt x="228" y="1979"/>
                  </a:lnTo>
                  <a:cubicBezTo>
                    <a:pt x="48" y="2112"/>
                    <a:pt x="1" y="2362"/>
                    <a:pt x="134" y="2550"/>
                  </a:cubicBezTo>
                  <a:cubicBezTo>
                    <a:pt x="215" y="2659"/>
                    <a:pt x="339" y="2717"/>
                    <a:pt x="464" y="2717"/>
                  </a:cubicBezTo>
                  <a:cubicBezTo>
                    <a:pt x="545" y="2717"/>
                    <a:pt x="627" y="2693"/>
                    <a:pt x="697" y="2644"/>
                  </a:cubicBezTo>
                  <a:lnTo>
                    <a:pt x="1026" y="2409"/>
                  </a:lnTo>
                  <a:cubicBezTo>
                    <a:pt x="1456" y="2581"/>
                    <a:pt x="1902" y="2769"/>
                    <a:pt x="2348" y="2824"/>
                  </a:cubicBezTo>
                  <a:cubicBezTo>
                    <a:pt x="2407" y="2832"/>
                    <a:pt x="2466" y="2837"/>
                    <a:pt x="2523" y="2837"/>
                  </a:cubicBezTo>
                  <a:cubicBezTo>
                    <a:pt x="2941" y="2837"/>
                    <a:pt x="3296" y="2613"/>
                    <a:pt x="3475" y="2214"/>
                  </a:cubicBezTo>
                  <a:cubicBezTo>
                    <a:pt x="3670" y="1775"/>
                    <a:pt x="3624" y="1283"/>
                    <a:pt x="3624" y="821"/>
                  </a:cubicBezTo>
                  <a:cubicBezTo>
                    <a:pt x="3624" y="363"/>
                    <a:pt x="3253" y="0"/>
                    <a:pt x="2806" y="0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57"/>
            <p:cNvSpPr/>
            <p:nvPr/>
          </p:nvSpPr>
          <p:spPr>
            <a:xfrm>
              <a:off x="2223375" y="3588975"/>
              <a:ext cx="12550" cy="11750"/>
            </a:xfrm>
            <a:custGeom>
              <a:avLst/>
              <a:gdLst/>
              <a:ahLst/>
              <a:cxnLst/>
              <a:rect l="l" t="t" r="r" b="b"/>
              <a:pathLst>
                <a:path w="502" h="470" extrusionOk="0">
                  <a:moveTo>
                    <a:pt x="321" y="0"/>
                  </a:moveTo>
                  <a:cubicBezTo>
                    <a:pt x="321" y="1"/>
                    <a:pt x="321" y="9"/>
                    <a:pt x="321" y="25"/>
                  </a:cubicBezTo>
                  <a:lnTo>
                    <a:pt x="321" y="25"/>
                  </a:lnTo>
                  <a:cubicBezTo>
                    <a:pt x="322" y="10"/>
                    <a:pt x="321" y="1"/>
                    <a:pt x="321" y="0"/>
                  </a:cubicBezTo>
                  <a:close/>
                  <a:moveTo>
                    <a:pt x="321" y="25"/>
                  </a:moveTo>
                  <a:lnTo>
                    <a:pt x="321" y="25"/>
                  </a:lnTo>
                  <a:cubicBezTo>
                    <a:pt x="319" y="60"/>
                    <a:pt x="309" y="122"/>
                    <a:pt x="259" y="133"/>
                  </a:cubicBezTo>
                  <a:cubicBezTo>
                    <a:pt x="251" y="136"/>
                    <a:pt x="243" y="137"/>
                    <a:pt x="234" y="137"/>
                  </a:cubicBezTo>
                  <a:cubicBezTo>
                    <a:pt x="147" y="137"/>
                    <a:pt x="1" y="47"/>
                    <a:pt x="1" y="47"/>
                  </a:cubicBezTo>
                  <a:lnTo>
                    <a:pt x="1" y="47"/>
                  </a:lnTo>
                  <a:lnTo>
                    <a:pt x="501" y="470"/>
                  </a:lnTo>
                  <a:cubicBezTo>
                    <a:pt x="343" y="280"/>
                    <a:pt x="323" y="91"/>
                    <a:pt x="321" y="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57"/>
            <p:cNvSpPr/>
            <p:nvPr/>
          </p:nvSpPr>
          <p:spPr>
            <a:xfrm>
              <a:off x="2325100" y="3532825"/>
              <a:ext cx="40900" cy="93725"/>
            </a:xfrm>
            <a:custGeom>
              <a:avLst/>
              <a:gdLst/>
              <a:ahLst/>
              <a:cxnLst/>
              <a:rect l="l" t="t" r="r" b="b"/>
              <a:pathLst>
                <a:path w="1636" h="3749" extrusionOk="0">
                  <a:moveTo>
                    <a:pt x="463" y="1"/>
                  </a:moveTo>
                  <a:cubicBezTo>
                    <a:pt x="250" y="1"/>
                    <a:pt x="71" y="170"/>
                    <a:pt x="63" y="384"/>
                  </a:cubicBezTo>
                  <a:lnTo>
                    <a:pt x="0" y="1793"/>
                  </a:lnTo>
                  <a:lnTo>
                    <a:pt x="8" y="1840"/>
                  </a:lnTo>
                  <a:cubicBezTo>
                    <a:pt x="86" y="2286"/>
                    <a:pt x="321" y="2685"/>
                    <a:pt x="673" y="2982"/>
                  </a:cubicBezTo>
                  <a:cubicBezTo>
                    <a:pt x="689" y="2998"/>
                    <a:pt x="705" y="3005"/>
                    <a:pt x="728" y="3021"/>
                  </a:cubicBezTo>
                  <a:cubicBezTo>
                    <a:pt x="620" y="3238"/>
                    <a:pt x="465" y="3585"/>
                    <a:pt x="560" y="3585"/>
                  </a:cubicBezTo>
                  <a:cubicBezTo>
                    <a:pt x="562" y="3585"/>
                    <a:pt x="563" y="3585"/>
                    <a:pt x="564" y="3584"/>
                  </a:cubicBezTo>
                  <a:cubicBezTo>
                    <a:pt x="689" y="3577"/>
                    <a:pt x="783" y="3381"/>
                    <a:pt x="822" y="3295"/>
                  </a:cubicBezTo>
                  <a:lnTo>
                    <a:pt x="822" y="3295"/>
                  </a:lnTo>
                  <a:cubicBezTo>
                    <a:pt x="791" y="3373"/>
                    <a:pt x="720" y="3577"/>
                    <a:pt x="783" y="3663"/>
                  </a:cubicBezTo>
                  <a:cubicBezTo>
                    <a:pt x="791" y="3674"/>
                    <a:pt x="799" y="3678"/>
                    <a:pt x="808" y="3678"/>
                  </a:cubicBezTo>
                  <a:cubicBezTo>
                    <a:pt x="892" y="3678"/>
                    <a:pt x="1025" y="3272"/>
                    <a:pt x="1025" y="3271"/>
                  </a:cubicBezTo>
                  <a:lnTo>
                    <a:pt x="1025" y="3271"/>
                  </a:lnTo>
                  <a:cubicBezTo>
                    <a:pt x="1025" y="3272"/>
                    <a:pt x="947" y="3733"/>
                    <a:pt x="1080" y="3749"/>
                  </a:cubicBezTo>
                  <a:cubicBezTo>
                    <a:pt x="1081" y="3749"/>
                    <a:pt x="1082" y="3749"/>
                    <a:pt x="1084" y="3749"/>
                  </a:cubicBezTo>
                  <a:cubicBezTo>
                    <a:pt x="1207" y="3749"/>
                    <a:pt x="1276" y="3341"/>
                    <a:pt x="1284" y="3279"/>
                  </a:cubicBezTo>
                  <a:cubicBezTo>
                    <a:pt x="1284" y="3273"/>
                    <a:pt x="1286" y="3270"/>
                    <a:pt x="1288" y="3270"/>
                  </a:cubicBezTo>
                  <a:cubicBezTo>
                    <a:pt x="1309" y="3270"/>
                    <a:pt x="1389" y="3485"/>
                    <a:pt x="1461" y="3485"/>
                  </a:cubicBezTo>
                  <a:cubicBezTo>
                    <a:pt x="1473" y="3485"/>
                    <a:pt x="1484" y="3480"/>
                    <a:pt x="1495" y="3467"/>
                  </a:cubicBezTo>
                  <a:cubicBezTo>
                    <a:pt x="1636" y="3287"/>
                    <a:pt x="1557" y="3005"/>
                    <a:pt x="1471" y="2810"/>
                  </a:cubicBezTo>
                  <a:cubicBezTo>
                    <a:pt x="1424" y="2700"/>
                    <a:pt x="1370" y="2606"/>
                    <a:pt x="1299" y="2513"/>
                  </a:cubicBezTo>
                  <a:cubicBezTo>
                    <a:pt x="1244" y="2426"/>
                    <a:pt x="1174" y="2348"/>
                    <a:pt x="1104" y="2270"/>
                  </a:cubicBezTo>
                  <a:cubicBezTo>
                    <a:pt x="986" y="2145"/>
                    <a:pt x="798" y="1934"/>
                    <a:pt x="806" y="1738"/>
                  </a:cubicBezTo>
                  <a:lnTo>
                    <a:pt x="861" y="423"/>
                  </a:lnTo>
                  <a:cubicBezTo>
                    <a:pt x="877" y="196"/>
                    <a:pt x="705" y="9"/>
                    <a:pt x="478" y="1"/>
                  </a:cubicBezTo>
                  <a:cubicBezTo>
                    <a:pt x="473" y="1"/>
                    <a:pt x="468" y="1"/>
                    <a:pt x="463" y="1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57"/>
            <p:cNvSpPr/>
            <p:nvPr/>
          </p:nvSpPr>
          <p:spPr>
            <a:xfrm>
              <a:off x="2325100" y="3532825"/>
              <a:ext cx="40900" cy="93725"/>
            </a:xfrm>
            <a:custGeom>
              <a:avLst/>
              <a:gdLst/>
              <a:ahLst/>
              <a:cxnLst/>
              <a:rect l="l" t="t" r="r" b="b"/>
              <a:pathLst>
                <a:path w="1636" h="3749" extrusionOk="0">
                  <a:moveTo>
                    <a:pt x="463" y="1"/>
                  </a:moveTo>
                  <a:cubicBezTo>
                    <a:pt x="250" y="1"/>
                    <a:pt x="71" y="170"/>
                    <a:pt x="63" y="384"/>
                  </a:cubicBezTo>
                  <a:lnTo>
                    <a:pt x="0" y="1793"/>
                  </a:lnTo>
                  <a:lnTo>
                    <a:pt x="8" y="1840"/>
                  </a:lnTo>
                  <a:cubicBezTo>
                    <a:pt x="86" y="2286"/>
                    <a:pt x="321" y="2685"/>
                    <a:pt x="673" y="2982"/>
                  </a:cubicBezTo>
                  <a:cubicBezTo>
                    <a:pt x="689" y="2998"/>
                    <a:pt x="705" y="3005"/>
                    <a:pt x="728" y="3021"/>
                  </a:cubicBezTo>
                  <a:cubicBezTo>
                    <a:pt x="620" y="3238"/>
                    <a:pt x="465" y="3585"/>
                    <a:pt x="560" y="3585"/>
                  </a:cubicBezTo>
                  <a:cubicBezTo>
                    <a:pt x="562" y="3585"/>
                    <a:pt x="563" y="3585"/>
                    <a:pt x="564" y="3584"/>
                  </a:cubicBezTo>
                  <a:cubicBezTo>
                    <a:pt x="689" y="3577"/>
                    <a:pt x="783" y="3381"/>
                    <a:pt x="822" y="3295"/>
                  </a:cubicBezTo>
                  <a:lnTo>
                    <a:pt x="822" y="3295"/>
                  </a:lnTo>
                  <a:cubicBezTo>
                    <a:pt x="791" y="3373"/>
                    <a:pt x="720" y="3577"/>
                    <a:pt x="783" y="3663"/>
                  </a:cubicBezTo>
                  <a:cubicBezTo>
                    <a:pt x="791" y="3674"/>
                    <a:pt x="799" y="3678"/>
                    <a:pt x="808" y="3678"/>
                  </a:cubicBezTo>
                  <a:cubicBezTo>
                    <a:pt x="892" y="3678"/>
                    <a:pt x="1025" y="3272"/>
                    <a:pt x="1025" y="3271"/>
                  </a:cubicBezTo>
                  <a:lnTo>
                    <a:pt x="1025" y="3271"/>
                  </a:lnTo>
                  <a:cubicBezTo>
                    <a:pt x="1025" y="3272"/>
                    <a:pt x="947" y="3733"/>
                    <a:pt x="1080" y="3749"/>
                  </a:cubicBezTo>
                  <a:cubicBezTo>
                    <a:pt x="1081" y="3749"/>
                    <a:pt x="1082" y="3749"/>
                    <a:pt x="1084" y="3749"/>
                  </a:cubicBezTo>
                  <a:cubicBezTo>
                    <a:pt x="1207" y="3749"/>
                    <a:pt x="1276" y="3341"/>
                    <a:pt x="1284" y="3279"/>
                  </a:cubicBezTo>
                  <a:cubicBezTo>
                    <a:pt x="1284" y="3273"/>
                    <a:pt x="1286" y="3270"/>
                    <a:pt x="1288" y="3270"/>
                  </a:cubicBezTo>
                  <a:cubicBezTo>
                    <a:pt x="1309" y="3270"/>
                    <a:pt x="1389" y="3485"/>
                    <a:pt x="1461" y="3485"/>
                  </a:cubicBezTo>
                  <a:cubicBezTo>
                    <a:pt x="1473" y="3485"/>
                    <a:pt x="1484" y="3480"/>
                    <a:pt x="1495" y="3467"/>
                  </a:cubicBezTo>
                  <a:cubicBezTo>
                    <a:pt x="1636" y="3287"/>
                    <a:pt x="1557" y="3005"/>
                    <a:pt x="1471" y="2810"/>
                  </a:cubicBezTo>
                  <a:cubicBezTo>
                    <a:pt x="1424" y="2700"/>
                    <a:pt x="1370" y="2606"/>
                    <a:pt x="1299" y="2513"/>
                  </a:cubicBezTo>
                  <a:cubicBezTo>
                    <a:pt x="1244" y="2426"/>
                    <a:pt x="1174" y="2348"/>
                    <a:pt x="1104" y="2270"/>
                  </a:cubicBezTo>
                  <a:cubicBezTo>
                    <a:pt x="986" y="2145"/>
                    <a:pt x="798" y="1934"/>
                    <a:pt x="806" y="1738"/>
                  </a:cubicBezTo>
                  <a:lnTo>
                    <a:pt x="861" y="423"/>
                  </a:lnTo>
                  <a:cubicBezTo>
                    <a:pt x="877" y="196"/>
                    <a:pt x="705" y="9"/>
                    <a:pt x="478" y="1"/>
                  </a:cubicBezTo>
                  <a:cubicBezTo>
                    <a:pt x="473" y="1"/>
                    <a:pt x="468" y="1"/>
                    <a:pt x="4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57"/>
            <p:cNvSpPr/>
            <p:nvPr/>
          </p:nvSpPr>
          <p:spPr>
            <a:xfrm>
              <a:off x="2281875" y="3525275"/>
              <a:ext cx="66925" cy="66000"/>
            </a:xfrm>
            <a:custGeom>
              <a:avLst/>
              <a:gdLst/>
              <a:ahLst/>
              <a:cxnLst/>
              <a:rect l="l" t="t" r="r" b="b"/>
              <a:pathLst>
                <a:path w="2677" h="2640" extrusionOk="0">
                  <a:moveTo>
                    <a:pt x="402" y="0"/>
                  </a:moveTo>
                  <a:cubicBezTo>
                    <a:pt x="385" y="0"/>
                    <a:pt x="370" y="2"/>
                    <a:pt x="360" y="6"/>
                  </a:cubicBezTo>
                  <a:cubicBezTo>
                    <a:pt x="360" y="13"/>
                    <a:pt x="352" y="13"/>
                    <a:pt x="352" y="13"/>
                  </a:cubicBezTo>
                  <a:cubicBezTo>
                    <a:pt x="266" y="76"/>
                    <a:pt x="204" y="365"/>
                    <a:pt x="180" y="452"/>
                  </a:cubicBezTo>
                  <a:cubicBezTo>
                    <a:pt x="24" y="952"/>
                    <a:pt x="0" y="1477"/>
                    <a:pt x="180" y="1977"/>
                  </a:cubicBezTo>
                  <a:cubicBezTo>
                    <a:pt x="235" y="2149"/>
                    <a:pt x="329" y="2322"/>
                    <a:pt x="477" y="2431"/>
                  </a:cubicBezTo>
                  <a:cubicBezTo>
                    <a:pt x="642" y="2548"/>
                    <a:pt x="830" y="2517"/>
                    <a:pt x="1017" y="2564"/>
                  </a:cubicBezTo>
                  <a:cubicBezTo>
                    <a:pt x="1111" y="2595"/>
                    <a:pt x="1197" y="2627"/>
                    <a:pt x="1299" y="2635"/>
                  </a:cubicBezTo>
                  <a:cubicBezTo>
                    <a:pt x="1337" y="2638"/>
                    <a:pt x="1376" y="2639"/>
                    <a:pt x="1415" y="2639"/>
                  </a:cubicBezTo>
                  <a:cubicBezTo>
                    <a:pt x="1574" y="2639"/>
                    <a:pt x="1735" y="2613"/>
                    <a:pt x="1886" y="2556"/>
                  </a:cubicBezTo>
                  <a:cubicBezTo>
                    <a:pt x="2254" y="2415"/>
                    <a:pt x="2543" y="2118"/>
                    <a:pt x="2653" y="1743"/>
                  </a:cubicBezTo>
                  <a:cubicBezTo>
                    <a:pt x="2668" y="1719"/>
                    <a:pt x="2676" y="1696"/>
                    <a:pt x="2676" y="1664"/>
                  </a:cubicBezTo>
                  <a:lnTo>
                    <a:pt x="2653" y="1148"/>
                  </a:lnTo>
                  <a:lnTo>
                    <a:pt x="1260" y="37"/>
                  </a:lnTo>
                  <a:cubicBezTo>
                    <a:pt x="1236" y="19"/>
                    <a:pt x="1185" y="14"/>
                    <a:pt x="1127" y="14"/>
                  </a:cubicBezTo>
                  <a:cubicBezTo>
                    <a:pt x="1029" y="14"/>
                    <a:pt x="910" y="29"/>
                    <a:pt x="861" y="29"/>
                  </a:cubicBezTo>
                  <a:cubicBezTo>
                    <a:pt x="759" y="21"/>
                    <a:pt x="657" y="21"/>
                    <a:pt x="564" y="13"/>
                  </a:cubicBezTo>
                  <a:cubicBezTo>
                    <a:pt x="528" y="13"/>
                    <a:pt x="453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57"/>
            <p:cNvSpPr/>
            <p:nvPr/>
          </p:nvSpPr>
          <p:spPr>
            <a:xfrm>
              <a:off x="2284600" y="3552400"/>
              <a:ext cx="64200" cy="38875"/>
            </a:xfrm>
            <a:custGeom>
              <a:avLst/>
              <a:gdLst/>
              <a:ahLst/>
              <a:cxnLst/>
              <a:rect l="l" t="t" r="r" b="b"/>
              <a:pathLst>
                <a:path w="2568" h="1555" extrusionOk="0">
                  <a:moveTo>
                    <a:pt x="2465" y="0"/>
                  </a:moveTo>
                  <a:lnTo>
                    <a:pt x="2481" y="282"/>
                  </a:lnTo>
                  <a:cubicBezTo>
                    <a:pt x="2473" y="313"/>
                    <a:pt x="2465" y="337"/>
                    <a:pt x="2458" y="368"/>
                  </a:cubicBezTo>
                  <a:cubicBezTo>
                    <a:pt x="2340" y="736"/>
                    <a:pt x="2051" y="1033"/>
                    <a:pt x="1683" y="1174"/>
                  </a:cubicBezTo>
                  <a:cubicBezTo>
                    <a:pt x="1538" y="1231"/>
                    <a:pt x="1378" y="1257"/>
                    <a:pt x="1220" y="1257"/>
                  </a:cubicBezTo>
                  <a:cubicBezTo>
                    <a:pt x="1181" y="1257"/>
                    <a:pt x="1142" y="1255"/>
                    <a:pt x="1104" y="1252"/>
                  </a:cubicBezTo>
                  <a:cubicBezTo>
                    <a:pt x="1002" y="1244"/>
                    <a:pt x="916" y="1213"/>
                    <a:pt x="814" y="1190"/>
                  </a:cubicBezTo>
                  <a:cubicBezTo>
                    <a:pt x="634" y="1143"/>
                    <a:pt x="447" y="1166"/>
                    <a:pt x="282" y="1049"/>
                  </a:cubicBezTo>
                  <a:cubicBezTo>
                    <a:pt x="149" y="955"/>
                    <a:pt x="63" y="806"/>
                    <a:pt x="1" y="650"/>
                  </a:cubicBezTo>
                  <a:lnTo>
                    <a:pt x="1" y="650"/>
                  </a:lnTo>
                  <a:cubicBezTo>
                    <a:pt x="16" y="736"/>
                    <a:pt x="40" y="814"/>
                    <a:pt x="71" y="892"/>
                  </a:cubicBezTo>
                  <a:cubicBezTo>
                    <a:pt x="126" y="1064"/>
                    <a:pt x="220" y="1237"/>
                    <a:pt x="368" y="1346"/>
                  </a:cubicBezTo>
                  <a:cubicBezTo>
                    <a:pt x="533" y="1463"/>
                    <a:pt x="721" y="1432"/>
                    <a:pt x="908" y="1479"/>
                  </a:cubicBezTo>
                  <a:cubicBezTo>
                    <a:pt x="1002" y="1510"/>
                    <a:pt x="1088" y="1542"/>
                    <a:pt x="1190" y="1550"/>
                  </a:cubicBezTo>
                  <a:cubicBezTo>
                    <a:pt x="1228" y="1553"/>
                    <a:pt x="1267" y="1554"/>
                    <a:pt x="1306" y="1554"/>
                  </a:cubicBezTo>
                  <a:cubicBezTo>
                    <a:pt x="1465" y="1554"/>
                    <a:pt x="1626" y="1528"/>
                    <a:pt x="1777" y="1471"/>
                  </a:cubicBezTo>
                  <a:cubicBezTo>
                    <a:pt x="2145" y="1330"/>
                    <a:pt x="2434" y="1033"/>
                    <a:pt x="2544" y="658"/>
                  </a:cubicBezTo>
                  <a:cubicBezTo>
                    <a:pt x="2559" y="634"/>
                    <a:pt x="2559" y="611"/>
                    <a:pt x="2567" y="579"/>
                  </a:cubicBezTo>
                  <a:lnTo>
                    <a:pt x="2544" y="63"/>
                  </a:lnTo>
                  <a:cubicBezTo>
                    <a:pt x="2544" y="63"/>
                    <a:pt x="2512" y="39"/>
                    <a:pt x="2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57"/>
            <p:cNvSpPr/>
            <p:nvPr/>
          </p:nvSpPr>
          <p:spPr>
            <a:xfrm>
              <a:off x="2295750" y="3540850"/>
              <a:ext cx="43250" cy="93550"/>
            </a:xfrm>
            <a:custGeom>
              <a:avLst/>
              <a:gdLst/>
              <a:ahLst/>
              <a:cxnLst/>
              <a:rect l="l" t="t" r="r" b="b"/>
              <a:pathLst>
                <a:path w="1730" h="3742" extrusionOk="0">
                  <a:moveTo>
                    <a:pt x="471" y="0"/>
                  </a:moveTo>
                  <a:cubicBezTo>
                    <a:pt x="251" y="0"/>
                    <a:pt x="71" y="170"/>
                    <a:pt x="63" y="384"/>
                  </a:cubicBezTo>
                  <a:lnTo>
                    <a:pt x="1" y="1792"/>
                  </a:lnTo>
                  <a:lnTo>
                    <a:pt x="9" y="1832"/>
                  </a:lnTo>
                  <a:cubicBezTo>
                    <a:pt x="95" y="2278"/>
                    <a:pt x="329" y="2684"/>
                    <a:pt x="674" y="2974"/>
                  </a:cubicBezTo>
                  <a:cubicBezTo>
                    <a:pt x="689" y="2990"/>
                    <a:pt x="713" y="3005"/>
                    <a:pt x="728" y="3013"/>
                  </a:cubicBezTo>
                  <a:cubicBezTo>
                    <a:pt x="620" y="3238"/>
                    <a:pt x="466" y="3584"/>
                    <a:pt x="561" y="3584"/>
                  </a:cubicBezTo>
                  <a:cubicBezTo>
                    <a:pt x="562" y="3584"/>
                    <a:pt x="563" y="3584"/>
                    <a:pt x="564" y="3584"/>
                  </a:cubicBezTo>
                  <a:cubicBezTo>
                    <a:pt x="689" y="3576"/>
                    <a:pt x="791" y="3373"/>
                    <a:pt x="822" y="3295"/>
                  </a:cubicBezTo>
                  <a:lnTo>
                    <a:pt x="822" y="3295"/>
                  </a:lnTo>
                  <a:cubicBezTo>
                    <a:pt x="791" y="3373"/>
                    <a:pt x="721" y="3576"/>
                    <a:pt x="783" y="3663"/>
                  </a:cubicBezTo>
                  <a:cubicBezTo>
                    <a:pt x="790" y="3672"/>
                    <a:pt x="798" y="3676"/>
                    <a:pt x="807" y="3676"/>
                  </a:cubicBezTo>
                  <a:cubicBezTo>
                    <a:pt x="892" y="3676"/>
                    <a:pt x="1033" y="3264"/>
                    <a:pt x="1034" y="3263"/>
                  </a:cubicBezTo>
                  <a:lnTo>
                    <a:pt x="1034" y="3263"/>
                  </a:lnTo>
                  <a:cubicBezTo>
                    <a:pt x="1034" y="3264"/>
                    <a:pt x="955" y="3733"/>
                    <a:pt x="1080" y="3741"/>
                  </a:cubicBezTo>
                  <a:cubicBezTo>
                    <a:pt x="1083" y="3741"/>
                    <a:pt x="1085" y="3741"/>
                    <a:pt x="1088" y="3741"/>
                  </a:cubicBezTo>
                  <a:cubicBezTo>
                    <a:pt x="1216" y="3741"/>
                    <a:pt x="1276" y="3340"/>
                    <a:pt x="1284" y="3271"/>
                  </a:cubicBezTo>
                  <a:cubicBezTo>
                    <a:pt x="1285" y="3266"/>
                    <a:pt x="1286" y="3264"/>
                    <a:pt x="1288" y="3264"/>
                  </a:cubicBezTo>
                  <a:cubicBezTo>
                    <a:pt x="1307" y="3264"/>
                    <a:pt x="1389" y="3485"/>
                    <a:pt x="1462" y="3485"/>
                  </a:cubicBezTo>
                  <a:cubicBezTo>
                    <a:pt x="1473" y="3485"/>
                    <a:pt x="1484" y="3480"/>
                    <a:pt x="1495" y="3467"/>
                  </a:cubicBezTo>
                  <a:cubicBezTo>
                    <a:pt x="1730" y="3170"/>
                    <a:pt x="1307" y="2504"/>
                    <a:pt x="1307" y="2504"/>
                  </a:cubicBezTo>
                  <a:lnTo>
                    <a:pt x="1300" y="2512"/>
                  </a:lnTo>
                  <a:cubicBezTo>
                    <a:pt x="1276" y="2458"/>
                    <a:pt x="1237" y="2403"/>
                    <a:pt x="1190" y="2364"/>
                  </a:cubicBezTo>
                  <a:cubicBezTo>
                    <a:pt x="994" y="2199"/>
                    <a:pt x="861" y="1980"/>
                    <a:pt x="807" y="1738"/>
                  </a:cubicBezTo>
                  <a:lnTo>
                    <a:pt x="869" y="415"/>
                  </a:lnTo>
                  <a:cubicBezTo>
                    <a:pt x="877" y="196"/>
                    <a:pt x="705" y="8"/>
                    <a:pt x="486" y="1"/>
                  </a:cubicBezTo>
                  <a:cubicBezTo>
                    <a:pt x="481" y="0"/>
                    <a:pt x="476" y="0"/>
                    <a:pt x="471" y="0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57"/>
            <p:cNvSpPr/>
            <p:nvPr/>
          </p:nvSpPr>
          <p:spPr>
            <a:xfrm>
              <a:off x="2305525" y="3468875"/>
              <a:ext cx="94325" cy="83650"/>
            </a:xfrm>
            <a:custGeom>
              <a:avLst/>
              <a:gdLst/>
              <a:ahLst/>
              <a:cxnLst/>
              <a:rect l="l" t="t" r="r" b="b"/>
              <a:pathLst>
                <a:path w="3773" h="3346" extrusionOk="0">
                  <a:moveTo>
                    <a:pt x="1454" y="1"/>
                  </a:moveTo>
                  <a:cubicBezTo>
                    <a:pt x="1265" y="1"/>
                    <a:pt x="1080" y="98"/>
                    <a:pt x="971" y="274"/>
                  </a:cubicBezTo>
                  <a:cubicBezTo>
                    <a:pt x="932" y="345"/>
                    <a:pt x="909" y="423"/>
                    <a:pt x="901" y="501"/>
                  </a:cubicBezTo>
                  <a:cubicBezTo>
                    <a:pt x="834" y="466"/>
                    <a:pt x="762" y="450"/>
                    <a:pt x="691" y="450"/>
                  </a:cubicBezTo>
                  <a:cubicBezTo>
                    <a:pt x="540" y="450"/>
                    <a:pt x="394" y="527"/>
                    <a:pt x="314" y="665"/>
                  </a:cubicBezTo>
                  <a:cubicBezTo>
                    <a:pt x="236" y="798"/>
                    <a:pt x="236" y="955"/>
                    <a:pt x="290" y="1088"/>
                  </a:cubicBezTo>
                  <a:cubicBezTo>
                    <a:pt x="228" y="1119"/>
                    <a:pt x="165" y="1174"/>
                    <a:pt x="126" y="1244"/>
                  </a:cubicBezTo>
                  <a:cubicBezTo>
                    <a:pt x="1" y="1456"/>
                    <a:pt x="71" y="1729"/>
                    <a:pt x="283" y="1855"/>
                  </a:cubicBezTo>
                  <a:cubicBezTo>
                    <a:pt x="298" y="1862"/>
                    <a:pt x="314" y="1870"/>
                    <a:pt x="330" y="1878"/>
                  </a:cubicBezTo>
                  <a:cubicBezTo>
                    <a:pt x="283" y="2504"/>
                    <a:pt x="674" y="3099"/>
                    <a:pt x="1300" y="3287"/>
                  </a:cubicBezTo>
                  <a:cubicBezTo>
                    <a:pt x="1432" y="3327"/>
                    <a:pt x="1565" y="3346"/>
                    <a:pt x="1696" y="3346"/>
                  </a:cubicBezTo>
                  <a:cubicBezTo>
                    <a:pt x="2180" y="3346"/>
                    <a:pt x="2634" y="3087"/>
                    <a:pt x="2880" y="2668"/>
                  </a:cubicBezTo>
                  <a:cubicBezTo>
                    <a:pt x="2927" y="2683"/>
                    <a:pt x="2975" y="2691"/>
                    <a:pt x="3023" y="2691"/>
                  </a:cubicBezTo>
                  <a:cubicBezTo>
                    <a:pt x="3174" y="2691"/>
                    <a:pt x="3321" y="2616"/>
                    <a:pt x="3405" y="2473"/>
                  </a:cubicBezTo>
                  <a:cubicBezTo>
                    <a:pt x="3506" y="2301"/>
                    <a:pt x="3483" y="2089"/>
                    <a:pt x="3358" y="1949"/>
                  </a:cubicBezTo>
                  <a:cubicBezTo>
                    <a:pt x="3530" y="1894"/>
                    <a:pt x="3772" y="1776"/>
                    <a:pt x="3718" y="1510"/>
                  </a:cubicBezTo>
                  <a:cubicBezTo>
                    <a:pt x="3655" y="1190"/>
                    <a:pt x="3373" y="1096"/>
                    <a:pt x="3146" y="1088"/>
                  </a:cubicBezTo>
                  <a:cubicBezTo>
                    <a:pt x="3131" y="1088"/>
                    <a:pt x="3123" y="1088"/>
                    <a:pt x="3115" y="1080"/>
                  </a:cubicBezTo>
                  <a:cubicBezTo>
                    <a:pt x="3123" y="1064"/>
                    <a:pt x="3131" y="1049"/>
                    <a:pt x="3139" y="1041"/>
                  </a:cubicBezTo>
                  <a:cubicBezTo>
                    <a:pt x="3264" y="830"/>
                    <a:pt x="3193" y="556"/>
                    <a:pt x="2982" y="431"/>
                  </a:cubicBezTo>
                  <a:cubicBezTo>
                    <a:pt x="2916" y="387"/>
                    <a:pt x="2840" y="367"/>
                    <a:pt x="2764" y="367"/>
                  </a:cubicBezTo>
                  <a:cubicBezTo>
                    <a:pt x="2705" y="367"/>
                    <a:pt x="2645" y="379"/>
                    <a:pt x="2591" y="399"/>
                  </a:cubicBezTo>
                  <a:cubicBezTo>
                    <a:pt x="2544" y="313"/>
                    <a:pt x="2473" y="235"/>
                    <a:pt x="2380" y="180"/>
                  </a:cubicBezTo>
                  <a:cubicBezTo>
                    <a:pt x="2294" y="127"/>
                    <a:pt x="2198" y="102"/>
                    <a:pt x="2102" y="102"/>
                  </a:cubicBezTo>
                  <a:cubicBezTo>
                    <a:pt x="2014" y="102"/>
                    <a:pt x="1926" y="123"/>
                    <a:pt x="1848" y="165"/>
                  </a:cubicBezTo>
                  <a:cubicBezTo>
                    <a:pt x="1816" y="133"/>
                    <a:pt x="1777" y="102"/>
                    <a:pt x="1738" y="79"/>
                  </a:cubicBezTo>
                  <a:cubicBezTo>
                    <a:pt x="1648" y="26"/>
                    <a:pt x="1551" y="1"/>
                    <a:pt x="1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57"/>
            <p:cNvSpPr/>
            <p:nvPr/>
          </p:nvSpPr>
          <p:spPr>
            <a:xfrm>
              <a:off x="2303200" y="3494100"/>
              <a:ext cx="85500" cy="69850"/>
            </a:xfrm>
            <a:custGeom>
              <a:avLst/>
              <a:gdLst/>
              <a:ahLst/>
              <a:cxnLst/>
              <a:rect l="l" t="t" r="r" b="b"/>
              <a:pathLst>
                <a:path w="3420" h="2794" extrusionOk="0">
                  <a:moveTo>
                    <a:pt x="1221" y="1"/>
                  </a:moveTo>
                  <a:cubicBezTo>
                    <a:pt x="1200" y="131"/>
                    <a:pt x="1120" y="511"/>
                    <a:pt x="855" y="511"/>
                  </a:cubicBezTo>
                  <a:cubicBezTo>
                    <a:pt x="816" y="511"/>
                    <a:pt x="774" y="504"/>
                    <a:pt x="728" y="486"/>
                  </a:cubicBezTo>
                  <a:lnTo>
                    <a:pt x="540" y="431"/>
                  </a:lnTo>
                  <a:cubicBezTo>
                    <a:pt x="503" y="419"/>
                    <a:pt x="465" y="414"/>
                    <a:pt x="429" y="414"/>
                  </a:cubicBezTo>
                  <a:cubicBezTo>
                    <a:pt x="267" y="414"/>
                    <a:pt x="122" y="522"/>
                    <a:pt x="70" y="681"/>
                  </a:cubicBezTo>
                  <a:lnTo>
                    <a:pt x="55" y="720"/>
                  </a:lnTo>
                  <a:cubicBezTo>
                    <a:pt x="0" y="916"/>
                    <a:pt x="110" y="1127"/>
                    <a:pt x="305" y="1190"/>
                  </a:cubicBezTo>
                  <a:lnTo>
                    <a:pt x="501" y="1245"/>
                  </a:lnTo>
                  <a:cubicBezTo>
                    <a:pt x="321" y="1863"/>
                    <a:pt x="657" y="2520"/>
                    <a:pt x="1260" y="2708"/>
                  </a:cubicBezTo>
                  <a:lnTo>
                    <a:pt x="1377" y="2747"/>
                  </a:lnTo>
                  <a:cubicBezTo>
                    <a:pt x="1481" y="2778"/>
                    <a:pt x="1586" y="2793"/>
                    <a:pt x="1691" y="2793"/>
                  </a:cubicBezTo>
                  <a:cubicBezTo>
                    <a:pt x="2185" y="2793"/>
                    <a:pt x="2654" y="2459"/>
                    <a:pt x="2809" y="1949"/>
                  </a:cubicBezTo>
                  <a:lnTo>
                    <a:pt x="2879" y="1972"/>
                  </a:lnTo>
                  <a:cubicBezTo>
                    <a:pt x="2913" y="1982"/>
                    <a:pt x="2948" y="1986"/>
                    <a:pt x="2982" y="1986"/>
                  </a:cubicBezTo>
                  <a:cubicBezTo>
                    <a:pt x="3144" y="1986"/>
                    <a:pt x="3297" y="1884"/>
                    <a:pt x="3349" y="1722"/>
                  </a:cubicBezTo>
                  <a:lnTo>
                    <a:pt x="3357" y="1683"/>
                  </a:lnTo>
                  <a:cubicBezTo>
                    <a:pt x="3419" y="1487"/>
                    <a:pt x="3310" y="1276"/>
                    <a:pt x="3106" y="1213"/>
                  </a:cubicBezTo>
                  <a:lnTo>
                    <a:pt x="3036" y="1190"/>
                  </a:lnTo>
                  <a:lnTo>
                    <a:pt x="3036" y="1206"/>
                  </a:lnTo>
                  <a:cubicBezTo>
                    <a:pt x="2997" y="1190"/>
                    <a:pt x="3036" y="955"/>
                    <a:pt x="2981" y="940"/>
                  </a:cubicBezTo>
                  <a:cubicBezTo>
                    <a:pt x="2911" y="924"/>
                    <a:pt x="2817" y="893"/>
                    <a:pt x="2723" y="861"/>
                  </a:cubicBezTo>
                  <a:cubicBezTo>
                    <a:pt x="2639" y="903"/>
                    <a:pt x="2547" y="927"/>
                    <a:pt x="2454" y="927"/>
                  </a:cubicBezTo>
                  <a:cubicBezTo>
                    <a:pt x="2357" y="927"/>
                    <a:pt x="2259" y="902"/>
                    <a:pt x="2167" y="846"/>
                  </a:cubicBezTo>
                  <a:cubicBezTo>
                    <a:pt x="2042" y="775"/>
                    <a:pt x="1964" y="658"/>
                    <a:pt x="1925" y="525"/>
                  </a:cubicBezTo>
                  <a:cubicBezTo>
                    <a:pt x="1909" y="517"/>
                    <a:pt x="1894" y="509"/>
                    <a:pt x="1878" y="501"/>
                  </a:cubicBezTo>
                  <a:cubicBezTo>
                    <a:pt x="1842" y="508"/>
                    <a:pt x="1806" y="512"/>
                    <a:pt x="1768" y="512"/>
                  </a:cubicBezTo>
                  <a:cubicBezTo>
                    <a:pt x="1674" y="512"/>
                    <a:pt x="1576" y="489"/>
                    <a:pt x="1487" y="439"/>
                  </a:cubicBezTo>
                  <a:cubicBezTo>
                    <a:pt x="1330" y="337"/>
                    <a:pt x="1236" y="173"/>
                    <a:pt x="1221" y="1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57"/>
            <p:cNvSpPr/>
            <p:nvPr/>
          </p:nvSpPr>
          <p:spPr>
            <a:xfrm>
              <a:off x="2311200" y="3525200"/>
              <a:ext cx="62250" cy="38750"/>
            </a:xfrm>
            <a:custGeom>
              <a:avLst/>
              <a:gdLst/>
              <a:ahLst/>
              <a:cxnLst/>
              <a:rect l="l" t="t" r="r" b="b"/>
              <a:pathLst>
                <a:path w="2490" h="1550" extrusionOk="0">
                  <a:moveTo>
                    <a:pt x="181" y="1"/>
                  </a:moveTo>
                  <a:cubicBezTo>
                    <a:pt x="1" y="619"/>
                    <a:pt x="337" y="1276"/>
                    <a:pt x="940" y="1464"/>
                  </a:cubicBezTo>
                  <a:lnTo>
                    <a:pt x="1057" y="1503"/>
                  </a:lnTo>
                  <a:cubicBezTo>
                    <a:pt x="1161" y="1534"/>
                    <a:pt x="1266" y="1549"/>
                    <a:pt x="1371" y="1549"/>
                  </a:cubicBezTo>
                  <a:cubicBezTo>
                    <a:pt x="1865" y="1549"/>
                    <a:pt x="2334" y="1215"/>
                    <a:pt x="2489" y="705"/>
                  </a:cubicBezTo>
                  <a:lnTo>
                    <a:pt x="2473" y="697"/>
                  </a:lnTo>
                  <a:cubicBezTo>
                    <a:pt x="2274" y="1109"/>
                    <a:pt x="1870" y="1367"/>
                    <a:pt x="1437" y="1367"/>
                  </a:cubicBezTo>
                  <a:cubicBezTo>
                    <a:pt x="1327" y="1367"/>
                    <a:pt x="1215" y="1350"/>
                    <a:pt x="1104" y="1315"/>
                  </a:cubicBezTo>
                  <a:lnTo>
                    <a:pt x="995" y="1284"/>
                  </a:lnTo>
                  <a:cubicBezTo>
                    <a:pt x="455" y="1120"/>
                    <a:pt x="126" y="564"/>
                    <a:pt x="196" y="9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57"/>
            <p:cNvSpPr/>
            <p:nvPr/>
          </p:nvSpPr>
          <p:spPr>
            <a:xfrm>
              <a:off x="2332525" y="3512650"/>
              <a:ext cx="9800" cy="3675"/>
            </a:xfrm>
            <a:custGeom>
              <a:avLst/>
              <a:gdLst/>
              <a:ahLst/>
              <a:cxnLst/>
              <a:rect l="l" t="t" r="r" b="b"/>
              <a:pathLst>
                <a:path w="392" h="147" extrusionOk="0">
                  <a:moveTo>
                    <a:pt x="215" y="1"/>
                  </a:moveTo>
                  <a:cubicBezTo>
                    <a:pt x="207" y="1"/>
                    <a:pt x="198" y="1"/>
                    <a:pt x="188" y="2"/>
                  </a:cubicBezTo>
                  <a:cubicBezTo>
                    <a:pt x="102" y="2"/>
                    <a:pt x="48" y="41"/>
                    <a:pt x="24" y="80"/>
                  </a:cubicBezTo>
                  <a:cubicBezTo>
                    <a:pt x="1" y="111"/>
                    <a:pt x="16" y="135"/>
                    <a:pt x="40" y="143"/>
                  </a:cubicBezTo>
                  <a:cubicBezTo>
                    <a:pt x="48" y="145"/>
                    <a:pt x="55" y="146"/>
                    <a:pt x="64" y="146"/>
                  </a:cubicBezTo>
                  <a:cubicBezTo>
                    <a:pt x="80" y="146"/>
                    <a:pt x="97" y="143"/>
                    <a:pt x="118" y="143"/>
                  </a:cubicBezTo>
                  <a:cubicBezTo>
                    <a:pt x="149" y="143"/>
                    <a:pt x="173" y="135"/>
                    <a:pt x="204" y="135"/>
                  </a:cubicBezTo>
                  <a:lnTo>
                    <a:pt x="282" y="135"/>
                  </a:lnTo>
                  <a:cubicBezTo>
                    <a:pt x="314" y="127"/>
                    <a:pt x="345" y="127"/>
                    <a:pt x="361" y="119"/>
                  </a:cubicBezTo>
                  <a:cubicBezTo>
                    <a:pt x="384" y="111"/>
                    <a:pt x="392" y="80"/>
                    <a:pt x="361" y="49"/>
                  </a:cubicBezTo>
                  <a:cubicBezTo>
                    <a:pt x="340" y="28"/>
                    <a:pt x="287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57"/>
            <p:cNvSpPr/>
            <p:nvPr/>
          </p:nvSpPr>
          <p:spPr>
            <a:xfrm>
              <a:off x="2360700" y="3518775"/>
              <a:ext cx="9225" cy="6500"/>
            </a:xfrm>
            <a:custGeom>
              <a:avLst/>
              <a:gdLst/>
              <a:ahLst/>
              <a:cxnLst/>
              <a:rect l="l" t="t" r="r" b="b"/>
              <a:pathLst>
                <a:path w="369" h="260" extrusionOk="0">
                  <a:moveTo>
                    <a:pt x="100" y="0"/>
                  </a:moveTo>
                  <a:cubicBezTo>
                    <a:pt x="82" y="0"/>
                    <a:pt x="67" y="3"/>
                    <a:pt x="55" y="7"/>
                  </a:cubicBezTo>
                  <a:cubicBezTo>
                    <a:pt x="8" y="23"/>
                    <a:pt x="0" y="54"/>
                    <a:pt x="16" y="78"/>
                  </a:cubicBezTo>
                  <a:cubicBezTo>
                    <a:pt x="32" y="93"/>
                    <a:pt x="63" y="109"/>
                    <a:pt x="87" y="125"/>
                  </a:cubicBezTo>
                  <a:cubicBezTo>
                    <a:pt x="118" y="140"/>
                    <a:pt x="141" y="156"/>
                    <a:pt x="165" y="172"/>
                  </a:cubicBezTo>
                  <a:cubicBezTo>
                    <a:pt x="188" y="187"/>
                    <a:pt x="220" y="203"/>
                    <a:pt x="243" y="219"/>
                  </a:cubicBezTo>
                  <a:cubicBezTo>
                    <a:pt x="266" y="242"/>
                    <a:pt x="290" y="258"/>
                    <a:pt x="321" y="258"/>
                  </a:cubicBezTo>
                  <a:cubicBezTo>
                    <a:pt x="325" y="259"/>
                    <a:pt x="329" y="260"/>
                    <a:pt x="333" y="260"/>
                  </a:cubicBezTo>
                  <a:cubicBezTo>
                    <a:pt x="352" y="260"/>
                    <a:pt x="368" y="242"/>
                    <a:pt x="368" y="203"/>
                  </a:cubicBezTo>
                  <a:cubicBezTo>
                    <a:pt x="360" y="164"/>
                    <a:pt x="321" y="93"/>
                    <a:pt x="243" y="46"/>
                  </a:cubicBezTo>
                  <a:cubicBezTo>
                    <a:pt x="194" y="14"/>
                    <a:pt x="141" y="0"/>
                    <a:pt x="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57"/>
            <p:cNvSpPr/>
            <p:nvPr/>
          </p:nvSpPr>
          <p:spPr>
            <a:xfrm>
              <a:off x="2335625" y="3537225"/>
              <a:ext cx="15325" cy="9725"/>
            </a:xfrm>
            <a:custGeom>
              <a:avLst/>
              <a:gdLst/>
              <a:ahLst/>
              <a:cxnLst/>
              <a:rect l="l" t="t" r="r" b="b"/>
              <a:pathLst>
                <a:path w="613" h="389" extrusionOk="0">
                  <a:moveTo>
                    <a:pt x="151" y="1"/>
                  </a:moveTo>
                  <a:cubicBezTo>
                    <a:pt x="36" y="1"/>
                    <a:pt x="1" y="329"/>
                    <a:pt x="229" y="380"/>
                  </a:cubicBezTo>
                  <a:cubicBezTo>
                    <a:pt x="253" y="386"/>
                    <a:pt x="275" y="388"/>
                    <a:pt x="297" y="388"/>
                  </a:cubicBezTo>
                  <a:cubicBezTo>
                    <a:pt x="499" y="388"/>
                    <a:pt x="613" y="181"/>
                    <a:pt x="471" y="146"/>
                  </a:cubicBezTo>
                  <a:cubicBezTo>
                    <a:pt x="315" y="99"/>
                    <a:pt x="174" y="5"/>
                    <a:pt x="174" y="5"/>
                  </a:cubicBezTo>
                  <a:cubicBezTo>
                    <a:pt x="166" y="2"/>
                    <a:pt x="158" y="1"/>
                    <a:pt x="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57"/>
            <p:cNvSpPr/>
            <p:nvPr/>
          </p:nvSpPr>
          <p:spPr>
            <a:xfrm>
              <a:off x="2339375" y="3541625"/>
              <a:ext cx="3150" cy="3550"/>
            </a:xfrm>
            <a:custGeom>
              <a:avLst/>
              <a:gdLst/>
              <a:ahLst/>
              <a:cxnLst/>
              <a:rect l="l" t="t" r="r" b="b"/>
              <a:pathLst>
                <a:path w="126" h="142" extrusionOk="0">
                  <a:moveTo>
                    <a:pt x="32" y="1"/>
                  </a:moveTo>
                  <a:cubicBezTo>
                    <a:pt x="16" y="1"/>
                    <a:pt x="1" y="9"/>
                    <a:pt x="1" y="24"/>
                  </a:cubicBezTo>
                  <a:cubicBezTo>
                    <a:pt x="1" y="40"/>
                    <a:pt x="8" y="56"/>
                    <a:pt x="24" y="56"/>
                  </a:cubicBezTo>
                  <a:cubicBezTo>
                    <a:pt x="40" y="64"/>
                    <a:pt x="48" y="64"/>
                    <a:pt x="55" y="71"/>
                  </a:cubicBezTo>
                  <a:cubicBezTo>
                    <a:pt x="63" y="87"/>
                    <a:pt x="63" y="95"/>
                    <a:pt x="63" y="103"/>
                  </a:cubicBezTo>
                  <a:cubicBezTo>
                    <a:pt x="63" y="118"/>
                    <a:pt x="71" y="134"/>
                    <a:pt x="87" y="142"/>
                  </a:cubicBezTo>
                  <a:lnTo>
                    <a:pt x="94" y="142"/>
                  </a:lnTo>
                  <a:cubicBezTo>
                    <a:pt x="110" y="142"/>
                    <a:pt x="118" y="126"/>
                    <a:pt x="126" y="111"/>
                  </a:cubicBezTo>
                  <a:cubicBezTo>
                    <a:pt x="126" y="87"/>
                    <a:pt x="118" y="56"/>
                    <a:pt x="102" y="40"/>
                  </a:cubicBezTo>
                  <a:cubicBezTo>
                    <a:pt x="87" y="17"/>
                    <a:pt x="55" y="1"/>
                    <a:pt x="32" y="1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57"/>
            <p:cNvSpPr/>
            <p:nvPr/>
          </p:nvSpPr>
          <p:spPr>
            <a:xfrm>
              <a:off x="2333900" y="3523100"/>
              <a:ext cx="5300" cy="4825"/>
            </a:xfrm>
            <a:custGeom>
              <a:avLst/>
              <a:gdLst/>
              <a:ahLst/>
              <a:cxnLst/>
              <a:rect l="l" t="t" r="r" b="b"/>
              <a:pathLst>
                <a:path w="212" h="193" extrusionOk="0">
                  <a:moveTo>
                    <a:pt x="106" y="1"/>
                  </a:moveTo>
                  <a:cubicBezTo>
                    <a:pt x="83" y="1"/>
                    <a:pt x="59" y="10"/>
                    <a:pt x="40" y="30"/>
                  </a:cubicBezTo>
                  <a:cubicBezTo>
                    <a:pt x="0" y="69"/>
                    <a:pt x="0" y="124"/>
                    <a:pt x="40" y="163"/>
                  </a:cubicBezTo>
                  <a:cubicBezTo>
                    <a:pt x="55" y="183"/>
                    <a:pt x="79" y="192"/>
                    <a:pt x="103" y="192"/>
                  </a:cubicBezTo>
                  <a:cubicBezTo>
                    <a:pt x="128" y="192"/>
                    <a:pt x="153" y="183"/>
                    <a:pt x="173" y="163"/>
                  </a:cubicBezTo>
                  <a:cubicBezTo>
                    <a:pt x="212" y="132"/>
                    <a:pt x="212" y="69"/>
                    <a:pt x="173" y="30"/>
                  </a:cubicBezTo>
                  <a:cubicBezTo>
                    <a:pt x="153" y="10"/>
                    <a:pt x="130" y="1"/>
                    <a:pt x="106" y="1"/>
                  </a:cubicBezTo>
                  <a:close/>
                </a:path>
              </a:pathLst>
            </a:custGeom>
            <a:solidFill>
              <a:srgbClr val="63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57"/>
            <p:cNvSpPr/>
            <p:nvPr/>
          </p:nvSpPr>
          <p:spPr>
            <a:xfrm>
              <a:off x="2358950" y="3529550"/>
              <a:ext cx="5300" cy="4825"/>
            </a:xfrm>
            <a:custGeom>
              <a:avLst/>
              <a:gdLst/>
              <a:ahLst/>
              <a:cxnLst/>
              <a:rect l="l" t="t" r="r" b="b"/>
              <a:pathLst>
                <a:path w="212" h="193" extrusionOk="0">
                  <a:moveTo>
                    <a:pt x="106" y="1"/>
                  </a:moveTo>
                  <a:cubicBezTo>
                    <a:pt x="82" y="1"/>
                    <a:pt x="59" y="11"/>
                    <a:pt x="39" y="30"/>
                  </a:cubicBezTo>
                  <a:cubicBezTo>
                    <a:pt x="0" y="69"/>
                    <a:pt x="0" y="124"/>
                    <a:pt x="31" y="163"/>
                  </a:cubicBezTo>
                  <a:cubicBezTo>
                    <a:pt x="51" y="183"/>
                    <a:pt x="76" y="193"/>
                    <a:pt x="102" y="193"/>
                  </a:cubicBezTo>
                  <a:cubicBezTo>
                    <a:pt x="127" y="193"/>
                    <a:pt x="153" y="183"/>
                    <a:pt x="172" y="163"/>
                  </a:cubicBezTo>
                  <a:cubicBezTo>
                    <a:pt x="211" y="132"/>
                    <a:pt x="211" y="69"/>
                    <a:pt x="172" y="30"/>
                  </a:cubicBezTo>
                  <a:cubicBezTo>
                    <a:pt x="153" y="11"/>
                    <a:pt x="129" y="1"/>
                    <a:pt x="106" y="1"/>
                  </a:cubicBezTo>
                  <a:close/>
                </a:path>
              </a:pathLst>
            </a:custGeom>
            <a:solidFill>
              <a:srgbClr val="63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57"/>
            <p:cNvSpPr/>
            <p:nvPr/>
          </p:nvSpPr>
          <p:spPr>
            <a:xfrm>
              <a:off x="2332150" y="3526225"/>
              <a:ext cx="7050" cy="3700"/>
            </a:xfrm>
            <a:custGeom>
              <a:avLst/>
              <a:gdLst/>
              <a:ahLst/>
              <a:cxnLst/>
              <a:rect l="l" t="t" r="r" b="b"/>
              <a:pathLst>
                <a:path w="282" h="148" extrusionOk="0">
                  <a:moveTo>
                    <a:pt x="114" y="0"/>
                  </a:moveTo>
                  <a:cubicBezTo>
                    <a:pt x="90" y="0"/>
                    <a:pt x="62" y="4"/>
                    <a:pt x="31" y="14"/>
                  </a:cubicBezTo>
                  <a:cubicBezTo>
                    <a:pt x="8" y="14"/>
                    <a:pt x="0" y="38"/>
                    <a:pt x="8" y="61"/>
                  </a:cubicBezTo>
                  <a:cubicBezTo>
                    <a:pt x="8" y="79"/>
                    <a:pt x="21" y="88"/>
                    <a:pt x="38" y="88"/>
                  </a:cubicBezTo>
                  <a:cubicBezTo>
                    <a:pt x="43" y="88"/>
                    <a:pt x="49" y="87"/>
                    <a:pt x="55" y="85"/>
                  </a:cubicBezTo>
                  <a:cubicBezTo>
                    <a:pt x="73" y="81"/>
                    <a:pt x="88" y="79"/>
                    <a:pt x="102" y="79"/>
                  </a:cubicBezTo>
                  <a:cubicBezTo>
                    <a:pt x="169" y="79"/>
                    <a:pt x="196" y="118"/>
                    <a:pt x="196" y="124"/>
                  </a:cubicBezTo>
                  <a:cubicBezTo>
                    <a:pt x="203" y="140"/>
                    <a:pt x="219" y="148"/>
                    <a:pt x="235" y="148"/>
                  </a:cubicBezTo>
                  <a:lnTo>
                    <a:pt x="250" y="148"/>
                  </a:lnTo>
                  <a:cubicBezTo>
                    <a:pt x="274" y="132"/>
                    <a:pt x="282" y="108"/>
                    <a:pt x="274" y="93"/>
                  </a:cubicBezTo>
                  <a:cubicBezTo>
                    <a:pt x="256" y="56"/>
                    <a:pt x="204" y="0"/>
                    <a:pt x="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57"/>
            <p:cNvSpPr/>
            <p:nvPr/>
          </p:nvSpPr>
          <p:spPr>
            <a:xfrm>
              <a:off x="2357375" y="3532550"/>
              <a:ext cx="7075" cy="3625"/>
            </a:xfrm>
            <a:custGeom>
              <a:avLst/>
              <a:gdLst/>
              <a:ahLst/>
              <a:cxnLst/>
              <a:rect l="l" t="t" r="r" b="b"/>
              <a:pathLst>
                <a:path w="283" h="145" extrusionOk="0">
                  <a:moveTo>
                    <a:pt x="110" y="0"/>
                  </a:moveTo>
                  <a:cubicBezTo>
                    <a:pt x="87" y="0"/>
                    <a:pt x="60" y="4"/>
                    <a:pt x="32" y="12"/>
                  </a:cubicBezTo>
                  <a:cubicBezTo>
                    <a:pt x="16" y="20"/>
                    <a:pt x="0" y="43"/>
                    <a:pt x="8" y="59"/>
                  </a:cubicBezTo>
                  <a:cubicBezTo>
                    <a:pt x="16" y="82"/>
                    <a:pt x="32" y="90"/>
                    <a:pt x="55" y="90"/>
                  </a:cubicBezTo>
                  <a:cubicBezTo>
                    <a:pt x="77" y="83"/>
                    <a:pt x="97" y="81"/>
                    <a:pt x="113" y="81"/>
                  </a:cubicBezTo>
                  <a:cubicBezTo>
                    <a:pt x="172" y="81"/>
                    <a:pt x="196" y="115"/>
                    <a:pt x="196" y="121"/>
                  </a:cubicBezTo>
                  <a:cubicBezTo>
                    <a:pt x="204" y="137"/>
                    <a:pt x="220" y="145"/>
                    <a:pt x="235" y="145"/>
                  </a:cubicBezTo>
                  <a:lnTo>
                    <a:pt x="251" y="145"/>
                  </a:lnTo>
                  <a:cubicBezTo>
                    <a:pt x="274" y="129"/>
                    <a:pt x="282" y="106"/>
                    <a:pt x="274" y="90"/>
                  </a:cubicBezTo>
                  <a:cubicBezTo>
                    <a:pt x="256" y="53"/>
                    <a:pt x="202" y="0"/>
                    <a:pt x="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57"/>
            <p:cNvSpPr/>
            <p:nvPr/>
          </p:nvSpPr>
          <p:spPr>
            <a:xfrm>
              <a:off x="2345825" y="3526175"/>
              <a:ext cx="7275" cy="8500"/>
            </a:xfrm>
            <a:custGeom>
              <a:avLst/>
              <a:gdLst/>
              <a:ahLst/>
              <a:cxnLst/>
              <a:rect l="l" t="t" r="r" b="b"/>
              <a:pathLst>
                <a:path w="291" h="340" extrusionOk="0">
                  <a:moveTo>
                    <a:pt x="142" y="1"/>
                  </a:moveTo>
                  <a:lnTo>
                    <a:pt x="1" y="314"/>
                  </a:lnTo>
                  <a:lnTo>
                    <a:pt x="110" y="337"/>
                  </a:lnTo>
                  <a:cubicBezTo>
                    <a:pt x="119" y="339"/>
                    <a:pt x="129" y="340"/>
                    <a:pt x="138" y="340"/>
                  </a:cubicBezTo>
                  <a:cubicBezTo>
                    <a:pt x="206" y="340"/>
                    <a:pt x="269" y="290"/>
                    <a:pt x="282" y="228"/>
                  </a:cubicBezTo>
                  <a:lnTo>
                    <a:pt x="282" y="212"/>
                  </a:lnTo>
                  <a:cubicBezTo>
                    <a:pt x="290" y="181"/>
                    <a:pt x="267" y="142"/>
                    <a:pt x="236" y="134"/>
                  </a:cubicBezTo>
                  <a:cubicBezTo>
                    <a:pt x="173" y="126"/>
                    <a:pt x="134" y="63"/>
                    <a:pt x="142" y="1"/>
                  </a:cubicBezTo>
                  <a:close/>
                </a:path>
              </a:pathLst>
            </a:custGeom>
            <a:solidFill>
              <a:srgbClr val="F9A6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57"/>
            <p:cNvSpPr/>
            <p:nvPr/>
          </p:nvSpPr>
          <p:spPr>
            <a:xfrm>
              <a:off x="2344650" y="3525150"/>
              <a:ext cx="9425" cy="10450"/>
            </a:xfrm>
            <a:custGeom>
              <a:avLst/>
              <a:gdLst/>
              <a:ahLst/>
              <a:cxnLst/>
              <a:rect l="l" t="t" r="r" b="b"/>
              <a:pathLst>
                <a:path w="377" h="418" extrusionOk="0">
                  <a:moveTo>
                    <a:pt x="192" y="1"/>
                  </a:moveTo>
                  <a:cubicBezTo>
                    <a:pt x="173" y="1"/>
                    <a:pt x="156" y="15"/>
                    <a:pt x="149" y="34"/>
                  </a:cubicBezTo>
                  <a:cubicBezTo>
                    <a:pt x="134" y="112"/>
                    <a:pt x="189" y="198"/>
                    <a:pt x="267" y="214"/>
                  </a:cubicBezTo>
                  <a:cubicBezTo>
                    <a:pt x="275" y="214"/>
                    <a:pt x="283" y="222"/>
                    <a:pt x="290" y="230"/>
                  </a:cubicBezTo>
                  <a:cubicBezTo>
                    <a:pt x="290" y="230"/>
                    <a:pt x="290" y="237"/>
                    <a:pt x="290" y="245"/>
                  </a:cubicBezTo>
                  <a:lnTo>
                    <a:pt x="290" y="253"/>
                  </a:lnTo>
                  <a:cubicBezTo>
                    <a:pt x="283" y="284"/>
                    <a:pt x="267" y="308"/>
                    <a:pt x="243" y="324"/>
                  </a:cubicBezTo>
                  <a:cubicBezTo>
                    <a:pt x="220" y="339"/>
                    <a:pt x="189" y="339"/>
                    <a:pt x="165" y="339"/>
                  </a:cubicBezTo>
                  <a:lnTo>
                    <a:pt x="56" y="316"/>
                  </a:lnTo>
                  <a:cubicBezTo>
                    <a:pt x="51" y="314"/>
                    <a:pt x="47" y="314"/>
                    <a:pt x="43" y="314"/>
                  </a:cubicBezTo>
                  <a:cubicBezTo>
                    <a:pt x="27" y="314"/>
                    <a:pt x="15" y="326"/>
                    <a:pt x="9" y="339"/>
                  </a:cubicBezTo>
                  <a:cubicBezTo>
                    <a:pt x="1" y="363"/>
                    <a:pt x="16" y="386"/>
                    <a:pt x="40" y="394"/>
                  </a:cubicBezTo>
                  <a:lnTo>
                    <a:pt x="149" y="417"/>
                  </a:lnTo>
                  <a:lnTo>
                    <a:pt x="189" y="417"/>
                  </a:lnTo>
                  <a:cubicBezTo>
                    <a:pt x="220" y="417"/>
                    <a:pt x="259" y="410"/>
                    <a:pt x="283" y="386"/>
                  </a:cubicBezTo>
                  <a:cubicBezTo>
                    <a:pt x="329" y="363"/>
                    <a:pt x="353" y="324"/>
                    <a:pt x="369" y="277"/>
                  </a:cubicBezTo>
                  <a:lnTo>
                    <a:pt x="369" y="261"/>
                  </a:lnTo>
                  <a:cubicBezTo>
                    <a:pt x="376" y="237"/>
                    <a:pt x="369" y="206"/>
                    <a:pt x="353" y="183"/>
                  </a:cubicBezTo>
                  <a:cubicBezTo>
                    <a:pt x="337" y="159"/>
                    <a:pt x="314" y="144"/>
                    <a:pt x="290" y="136"/>
                  </a:cubicBezTo>
                  <a:cubicBezTo>
                    <a:pt x="251" y="128"/>
                    <a:pt x="220" y="89"/>
                    <a:pt x="228" y="50"/>
                  </a:cubicBezTo>
                  <a:cubicBezTo>
                    <a:pt x="236" y="26"/>
                    <a:pt x="220" y="11"/>
                    <a:pt x="204" y="3"/>
                  </a:cubicBezTo>
                  <a:cubicBezTo>
                    <a:pt x="200" y="1"/>
                    <a:pt x="196" y="1"/>
                    <a:pt x="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57"/>
            <p:cNvSpPr/>
            <p:nvPr/>
          </p:nvSpPr>
          <p:spPr>
            <a:xfrm>
              <a:off x="2340150" y="3538300"/>
              <a:ext cx="4525" cy="2550"/>
            </a:xfrm>
            <a:custGeom>
              <a:avLst/>
              <a:gdLst/>
              <a:ahLst/>
              <a:cxnLst/>
              <a:rect l="l" t="t" r="r" b="b"/>
              <a:pathLst>
                <a:path w="181" h="102" extrusionOk="0">
                  <a:moveTo>
                    <a:pt x="48" y="1"/>
                  </a:moveTo>
                  <a:lnTo>
                    <a:pt x="32" y="17"/>
                  </a:lnTo>
                  <a:cubicBezTo>
                    <a:pt x="1" y="32"/>
                    <a:pt x="17" y="71"/>
                    <a:pt x="56" y="87"/>
                  </a:cubicBezTo>
                  <a:cubicBezTo>
                    <a:pt x="73" y="98"/>
                    <a:pt x="93" y="102"/>
                    <a:pt x="111" y="102"/>
                  </a:cubicBezTo>
                  <a:cubicBezTo>
                    <a:pt x="132" y="102"/>
                    <a:pt x="152" y="96"/>
                    <a:pt x="165" y="87"/>
                  </a:cubicBezTo>
                  <a:lnTo>
                    <a:pt x="181" y="64"/>
                  </a:lnTo>
                  <a:cubicBezTo>
                    <a:pt x="181" y="64"/>
                    <a:pt x="79" y="17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57"/>
            <p:cNvSpPr/>
            <p:nvPr/>
          </p:nvSpPr>
          <p:spPr>
            <a:xfrm>
              <a:off x="2309850" y="3511050"/>
              <a:ext cx="5300" cy="6950"/>
            </a:xfrm>
            <a:custGeom>
              <a:avLst/>
              <a:gdLst/>
              <a:ahLst/>
              <a:cxnLst/>
              <a:rect l="l" t="t" r="r" b="b"/>
              <a:pathLst>
                <a:path w="212" h="278" extrusionOk="0">
                  <a:moveTo>
                    <a:pt x="87" y="0"/>
                  </a:moveTo>
                  <a:cubicBezTo>
                    <a:pt x="78" y="0"/>
                    <a:pt x="70" y="4"/>
                    <a:pt x="63" y="11"/>
                  </a:cubicBezTo>
                  <a:cubicBezTo>
                    <a:pt x="39" y="19"/>
                    <a:pt x="39" y="50"/>
                    <a:pt x="55" y="66"/>
                  </a:cubicBezTo>
                  <a:lnTo>
                    <a:pt x="110" y="144"/>
                  </a:lnTo>
                  <a:lnTo>
                    <a:pt x="24" y="199"/>
                  </a:lnTo>
                  <a:cubicBezTo>
                    <a:pt x="8" y="215"/>
                    <a:pt x="0" y="238"/>
                    <a:pt x="16" y="262"/>
                  </a:cubicBezTo>
                  <a:cubicBezTo>
                    <a:pt x="24" y="269"/>
                    <a:pt x="39" y="277"/>
                    <a:pt x="47" y="277"/>
                  </a:cubicBezTo>
                  <a:cubicBezTo>
                    <a:pt x="55" y="277"/>
                    <a:pt x="63" y="277"/>
                    <a:pt x="70" y="269"/>
                  </a:cubicBezTo>
                  <a:lnTo>
                    <a:pt x="188" y="191"/>
                  </a:lnTo>
                  <a:cubicBezTo>
                    <a:pt x="196" y="183"/>
                    <a:pt x="204" y="175"/>
                    <a:pt x="211" y="160"/>
                  </a:cubicBezTo>
                  <a:cubicBezTo>
                    <a:pt x="211" y="152"/>
                    <a:pt x="204" y="144"/>
                    <a:pt x="204" y="136"/>
                  </a:cubicBezTo>
                  <a:lnTo>
                    <a:pt x="117" y="19"/>
                  </a:lnTo>
                  <a:cubicBezTo>
                    <a:pt x="109" y="6"/>
                    <a:pt x="98" y="0"/>
                    <a:pt x="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57"/>
            <p:cNvSpPr/>
            <p:nvPr/>
          </p:nvSpPr>
          <p:spPr>
            <a:xfrm>
              <a:off x="2376750" y="3530475"/>
              <a:ext cx="5300" cy="6875"/>
            </a:xfrm>
            <a:custGeom>
              <a:avLst/>
              <a:gdLst/>
              <a:ahLst/>
              <a:cxnLst/>
              <a:rect l="l" t="t" r="r" b="b"/>
              <a:pathLst>
                <a:path w="212" h="275" extrusionOk="0">
                  <a:moveTo>
                    <a:pt x="167" y="0"/>
                  </a:moveTo>
                  <a:cubicBezTo>
                    <a:pt x="159" y="0"/>
                    <a:pt x="150" y="3"/>
                    <a:pt x="141" y="9"/>
                  </a:cubicBezTo>
                  <a:lnTo>
                    <a:pt x="24" y="79"/>
                  </a:lnTo>
                  <a:cubicBezTo>
                    <a:pt x="16" y="87"/>
                    <a:pt x="8" y="95"/>
                    <a:pt x="0" y="103"/>
                  </a:cubicBezTo>
                  <a:cubicBezTo>
                    <a:pt x="0" y="118"/>
                    <a:pt x="0" y="126"/>
                    <a:pt x="8" y="134"/>
                  </a:cubicBezTo>
                  <a:lnTo>
                    <a:pt x="86" y="251"/>
                  </a:lnTo>
                  <a:cubicBezTo>
                    <a:pt x="94" y="267"/>
                    <a:pt x="110" y="275"/>
                    <a:pt x="125" y="275"/>
                  </a:cubicBezTo>
                  <a:cubicBezTo>
                    <a:pt x="125" y="275"/>
                    <a:pt x="133" y="267"/>
                    <a:pt x="141" y="267"/>
                  </a:cubicBezTo>
                  <a:cubicBezTo>
                    <a:pt x="164" y="251"/>
                    <a:pt x="164" y="228"/>
                    <a:pt x="157" y="212"/>
                  </a:cubicBezTo>
                  <a:lnTo>
                    <a:pt x="102" y="126"/>
                  </a:lnTo>
                  <a:lnTo>
                    <a:pt x="188" y="71"/>
                  </a:lnTo>
                  <a:cubicBezTo>
                    <a:pt x="203" y="64"/>
                    <a:pt x="211" y="40"/>
                    <a:pt x="196" y="17"/>
                  </a:cubicBezTo>
                  <a:cubicBezTo>
                    <a:pt x="191" y="7"/>
                    <a:pt x="180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3" name="Google Shape;622;p29"/>
          <p:cNvSpPr txBox="1">
            <a:spLocks/>
          </p:cNvSpPr>
          <p:nvPr/>
        </p:nvSpPr>
        <p:spPr>
          <a:xfrm>
            <a:off x="2904782" y="2091559"/>
            <a:ext cx="3302000" cy="39118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solidFill>
                  <a:schemeClr val="bg2"/>
                </a:solidFill>
                <a:latin typeface="Didact Gothic" panose="020B0604020202020204" charset="0"/>
              </a:rPr>
              <a:t>Dr. </a:t>
            </a:r>
            <a:r>
              <a:rPr lang="en-US" dirty="0" err="1" smtClean="0">
                <a:solidFill>
                  <a:schemeClr val="bg2"/>
                </a:solidFill>
                <a:latin typeface="Didact Gothic" panose="020B0604020202020204" charset="0"/>
              </a:rPr>
              <a:t>Anizar</a:t>
            </a:r>
            <a:r>
              <a:rPr lang="en-US" dirty="0" smtClean="0">
                <a:solidFill>
                  <a:schemeClr val="bg2"/>
                </a:solidFill>
                <a:latin typeface="Didact Gothic" panose="020B060402020202020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Didact Gothic" panose="020B0604020202020204" charset="0"/>
              </a:rPr>
              <a:t>Rahayu</a:t>
            </a:r>
            <a:r>
              <a:rPr lang="en-US" dirty="0" smtClean="0">
                <a:solidFill>
                  <a:schemeClr val="bg2"/>
                </a:solidFill>
                <a:latin typeface="Didact Gothic" panose="020B0604020202020204" charset="0"/>
              </a:rPr>
              <a:t>,. </a:t>
            </a:r>
            <a:r>
              <a:rPr lang="en-US" dirty="0" err="1" smtClean="0">
                <a:solidFill>
                  <a:schemeClr val="bg2"/>
                </a:solidFill>
                <a:latin typeface="Didact Gothic" panose="020B0604020202020204" charset="0"/>
              </a:rPr>
              <a:t>M.Si</a:t>
            </a:r>
            <a:r>
              <a:rPr lang="en-US" dirty="0" smtClean="0">
                <a:solidFill>
                  <a:schemeClr val="bg2"/>
                </a:solidFill>
                <a:latin typeface="Didact Gothic" panose="020B0604020202020204" charset="0"/>
              </a:rPr>
              <a:t>, </a:t>
            </a:r>
            <a:r>
              <a:rPr lang="en-US" dirty="0" err="1" smtClean="0">
                <a:solidFill>
                  <a:schemeClr val="bg2"/>
                </a:solidFill>
                <a:latin typeface="Didact Gothic" panose="020B0604020202020204" charset="0"/>
              </a:rPr>
              <a:t>Psikolog</a:t>
            </a:r>
            <a:endParaRPr lang="en-US" dirty="0">
              <a:solidFill>
                <a:schemeClr val="bg2"/>
              </a:solidFill>
              <a:latin typeface="Didact Gothic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42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775687"/>
            <a:ext cx="3852000" cy="2976600"/>
          </a:xfrm>
        </p:spPr>
        <p:txBody>
          <a:bodyPr/>
          <a:lstStyle/>
          <a:p>
            <a:pPr marL="469900" lvl="0" indent="-342900">
              <a:buFont typeface="+mj-lt"/>
              <a:buAutoNum type="arabicPeriod" startAt="5"/>
            </a:pPr>
            <a:r>
              <a:rPr lang="en-US" b="1" i="1" dirty="0" smtClean="0">
                <a:solidFill>
                  <a:schemeClr val="tx1"/>
                </a:solidFill>
              </a:rPr>
              <a:t>Identity </a:t>
            </a:r>
            <a:r>
              <a:rPr lang="en-US" b="1" i="1" dirty="0">
                <a:solidFill>
                  <a:schemeClr val="tx1"/>
                </a:solidFill>
              </a:rPr>
              <a:t>&gt;&lt; Role </a:t>
            </a:r>
            <a:r>
              <a:rPr lang="en-US" b="1" i="1" dirty="0" smtClean="0">
                <a:solidFill>
                  <a:schemeClr val="tx1"/>
                </a:solidFill>
              </a:rPr>
              <a:t>Confusion  </a:t>
            </a:r>
            <a:r>
              <a:rPr lang="en-US" b="1" dirty="0" smtClean="0">
                <a:solidFill>
                  <a:schemeClr val="tx1"/>
                </a:solidFill>
              </a:rPr>
              <a:t>(13 - 21 </a:t>
            </a:r>
            <a:r>
              <a:rPr lang="en-US" b="1" dirty="0" err="1" smtClean="0">
                <a:solidFill>
                  <a:schemeClr val="tx1"/>
                </a:solidFill>
              </a:rPr>
              <a:t>tahun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 marL="469900" lvl="0" indent="-342900">
              <a:buFont typeface="+mj-lt"/>
              <a:buAutoNum type="arabicPeriod" startAt="5"/>
            </a:pPr>
            <a:endParaRPr lang="en-US" b="1" i="1" dirty="0" smtClean="0">
              <a:solidFill>
                <a:schemeClr val="tx1"/>
              </a:solidFill>
            </a:endParaRPr>
          </a:p>
          <a:p>
            <a:pPr marL="452438" lvl="0" indent="0">
              <a:buNone/>
            </a:pPr>
            <a:r>
              <a:rPr lang="en-US" dirty="0" err="1">
                <a:solidFill>
                  <a:schemeClr val="bg2"/>
                </a:solidFill>
              </a:rPr>
              <a:t>Anak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mulai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ingin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mengenal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dirinya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dengan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baik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memenuhi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harapan-harapannya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</a:p>
          <a:p>
            <a:pPr marL="452438" lv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  <a:p>
            <a:pPr marL="452438" lvl="0" indent="0">
              <a:buNone/>
            </a:pPr>
            <a:r>
              <a:rPr lang="en-US" dirty="0" err="1">
                <a:solidFill>
                  <a:schemeClr val="bg2"/>
                </a:solidFill>
              </a:rPr>
              <a:t>Bila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mampu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menemukan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dirinya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sendiri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ia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menemukan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dirinya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Tapi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bila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gagal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ia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menjadi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kabur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perannya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 marL="127000" lvl="0" indent="0">
              <a:buNone/>
            </a:pPr>
            <a:r>
              <a:rPr lang="en-US" b="1" i="1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>
          <a:xfrm>
            <a:off x="4782207" y="1322225"/>
            <a:ext cx="3852000" cy="2976600"/>
          </a:xfrm>
        </p:spPr>
        <p:txBody>
          <a:bodyPr/>
          <a:lstStyle/>
          <a:p>
            <a:pPr marL="469900" lvl="0" indent="-342900">
              <a:buFont typeface="+mj-lt"/>
              <a:buAutoNum type="arabicPeriod" startAt="6"/>
            </a:pPr>
            <a:r>
              <a:rPr lang="en-US" b="1" i="1" dirty="0" smtClean="0">
                <a:solidFill>
                  <a:schemeClr val="tx1"/>
                </a:solidFill>
              </a:rPr>
              <a:t>Intimacy </a:t>
            </a:r>
            <a:r>
              <a:rPr lang="en-US" b="1" i="1" dirty="0">
                <a:solidFill>
                  <a:schemeClr val="tx1"/>
                </a:solidFill>
              </a:rPr>
              <a:t>&gt;&lt;  </a:t>
            </a:r>
            <a:r>
              <a:rPr lang="en-US" b="1" i="1" dirty="0" smtClean="0">
                <a:solidFill>
                  <a:schemeClr val="tx1"/>
                </a:solidFill>
              </a:rPr>
              <a:t>Isolation </a:t>
            </a:r>
            <a:r>
              <a:rPr lang="en-US" b="1" dirty="0" smtClean="0">
                <a:solidFill>
                  <a:schemeClr val="tx1"/>
                </a:solidFill>
              </a:rPr>
              <a:t>(21 </a:t>
            </a:r>
            <a:r>
              <a:rPr lang="en-US" b="1" dirty="0">
                <a:solidFill>
                  <a:schemeClr val="tx1"/>
                </a:solidFill>
              </a:rPr>
              <a:t>- </a:t>
            </a:r>
            <a:r>
              <a:rPr lang="en-US" b="1" dirty="0" smtClean="0">
                <a:solidFill>
                  <a:schemeClr val="tx1"/>
                </a:solidFill>
              </a:rPr>
              <a:t>39 </a:t>
            </a:r>
            <a:r>
              <a:rPr lang="en-US" b="1" dirty="0" err="1">
                <a:solidFill>
                  <a:schemeClr val="tx1"/>
                </a:solidFill>
              </a:rPr>
              <a:t>tahun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endParaRPr lang="en-US" b="1" i="1" dirty="0" smtClean="0">
              <a:solidFill>
                <a:schemeClr val="tx1"/>
              </a:solidFill>
            </a:endParaRPr>
          </a:p>
          <a:p>
            <a:pPr marL="469900" lvl="0" indent="-342900">
              <a:buFont typeface="+mj-lt"/>
              <a:buAutoNum type="arabicPeriod" startAt="6"/>
            </a:pPr>
            <a:endParaRPr lang="en-US" b="1" dirty="0" smtClean="0">
              <a:solidFill>
                <a:schemeClr val="tx1"/>
              </a:solidFill>
            </a:endParaRPr>
          </a:p>
          <a:p>
            <a:pPr marL="452438" indent="0">
              <a:buNone/>
            </a:pP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masa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. </a:t>
            </a:r>
            <a:endParaRPr lang="en-US" dirty="0" smtClean="0"/>
          </a:p>
          <a:p>
            <a:pPr marL="452438" indent="0">
              <a:buNone/>
            </a:pPr>
            <a:endParaRPr lang="en-US" dirty="0"/>
          </a:p>
          <a:p>
            <a:pPr marL="452438" indent="0">
              <a:buNone/>
            </a:pPr>
            <a:r>
              <a:rPr lang="en-US" dirty="0" err="1"/>
              <a:t>Seseorang</a:t>
            </a:r>
            <a:r>
              <a:rPr lang="en-US" dirty="0"/>
              <a:t> yang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membagi</a:t>
            </a:r>
            <a:r>
              <a:rPr lang="en-US" dirty="0"/>
              <a:t> </a:t>
            </a:r>
            <a:r>
              <a:rPr lang="en-US" dirty="0" err="1"/>
              <a:t>kasih</a:t>
            </a:r>
            <a:r>
              <a:rPr lang="en-US" dirty="0"/>
              <a:t> </a:t>
            </a:r>
            <a:r>
              <a:rPr lang="en-US" dirty="0" err="1"/>
              <a:t>sayang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orang lain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rasa </a:t>
            </a:r>
            <a:r>
              <a:rPr lang="en-US" dirty="0" err="1"/>
              <a:t>Kemesraan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Keintiman</a:t>
            </a:r>
            <a:r>
              <a:rPr lang="en-US" dirty="0" smtClean="0"/>
              <a:t>.</a:t>
            </a:r>
          </a:p>
          <a:p>
            <a:pPr marL="452438" indent="0">
              <a:buNone/>
            </a:pPr>
            <a:endParaRPr lang="en-US" dirty="0"/>
          </a:p>
          <a:p>
            <a:pPr marL="452438" indent="0">
              <a:buNone/>
            </a:pP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yang </a:t>
            </a:r>
            <a:r>
              <a:rPr lang="en-US" dirty="0" err="1"/>
              <a:t>gagal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Terasing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Terkucilkan</a:t>
            </a:r>
            <a:endParaRPr lang="en-US" dirty="0"/>
          </a:p>
          <a:p>
            <a:pPr marL="127000" lv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22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775687"/>
            <a:ext cx="3852000" cy="3523138"/>
          </a:xfrm>
        </p:spPr>
        <p:txBody>
          <a:bodyPr/>
          <a:lstStyle/>
          <a:p>
            <a:pPr marL="469900" lvl="0" indent="-342900">
              <a:buFont typeface="+mj-lt"/>
              <a:buAutoNum type="arabicPeriod" startAt="7"/>
            </a:pPr>
            <a:r>
              <a:rPr lang="en-US" b="1" i="1" dirty="0" smtClean="0">
                <a:solidFill>
                  <a:schemeClr val="tx1"/>
                </a:solidFill>
              </a:rPr>
              <a:t>Generativity </a:t>
            </a:r>
            <a:r>
              <a:rPr lang="en-US" b="1" i="1" dirty="0">
                <a:solidFill>
                  <a:schemeClr val="tx1"/>
                </a:solidFill>
              </a:rPr>
              <a:t>&gt;&lt; Self </a:t>
            </a:r>
            <a:r>
              <a:rPr lang="en-US" b="1" i="1" dirty="0" err="1" smtClean="0">
                <a:solidFill>
                  <a:schemeClr val="tx1"/>
                </a:solidFill>
              </a:rPr>
              <a:t>Absorbtion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(40 </a:t>
            </a:r>
            <a:r>
              <a:rPr lang="en-US" b="1" dirty="0">
                <a:solidFill>
                  <a:schemeClr val="tx1"/>
                </a:solidFill>
              </a:rPr>
              <a:t>- </a:t>
            </a:r>
            <a:r>
              <a:rPr lang="en-US" b="1" dirty="0" smtClean="0">
                <a:solidFill>
                  <a:schemeClr val="tx1"/>
                </a:solidFill>
              </a:rPr>
              <a:t>65 </a:t>
            </a:r>
            <a:r>
              <a:rPr lang="en-US" b="1" dirty="0" err="1">
                <a:solidFill>
                  <a:schemeClr val="tx1"/>
                </a:solidFill>
              </a:rPr>
              <a:t>tahun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endParaRPr lang="en-US" b="1" i="1" dirty="0" smtClean="0">
              <a:solidFill>
                <a:schemeClr val="tx1"/>
              </a:solidFill>
            </a:endParaRPr>
          </a:p>
          <a:p>
            <a:pPr marL="469900" lvl="0" indent="-342900">
              <a:buFont typeface="+mj-lt"/>
              <a:buAutoNum type="arabicPeriod" startAt="7"/>
            </a:pPr>
            <a:endParaRPr lang="en-US" b="1" i="1" dirty="0" smtClean="0">
              <a:solidFill>
                <a:schemeClr val="tx1"/>
              </a:solidFill>
            </a:endParaRPr>
          </a:p>
          <a:p>
            <a:pPr marL="452438" lvl="0" indent="0">
              <a:spcBef>
                <a:spcPts val="600"/>
              </a:spcBef>
              <a:buNone/>
            </a:pPr>
            <a:r>
              <a:rPr lang="en-US" dirty="0">
                <a:solidFill>
                  <a:schemeClr val="bg2"/>
                </a:solidFill>
              </a:rPr>
              <a:t>Masa </a:t>
            </a:r>
            <a:r>
              <a:rPr lang="en-US" dirty="0" err="1">
                <a:solidFill>
                  <a:schemeClr val="bg2"/>
                </a:solidFill>
              </a:rPr>
              <a:t>ini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individu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dituntut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membantu</a:t>
            </a:r>
            <a:r>
              <a:rPr lang="en-US" dirty="0">
                <a:solidFill>
                  <a:schemeClr val="bg2"/>
                </a:solidFill>
              </a:rPr>
              <a:t> orang lain, </a:t>
            </a:r>
            <a:r>
              <a:rPr lang="en-US" dirty="0" err="1">
                <a:solidFill>
                  <a:schemeClr val="bg2"/>
                </a:solidFill>
              </a:rPr>
              <a:t>mengabdi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kepada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masyarakat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manusia</a:t>
            </a:r>
            <a:r>
              <a:rPr lang="en-US" dirty="0">
                <a:solidFill>
                  <a:schemeClr val="bg2"/>
                </a:solidFill>
              </a:rPr>
              <a:t> lain. </a:t>
            </a:r>
            <a:r>
              <a:rPr lang="en-US" dirty="0" err="1">
                <a:solidFill>
                  <a:schemeClr val="bg2"/>
                </a:solidFill>
              </a:rPr>
              <a:t>Bila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pengalaman</a:t>
            </a:r>
            <a:r>
              <a:rPr lang="en-US" dirty="0">
                <a:solidFill>
                  <a:schemeClr val="bg2"/>
                </a:solidFill>
              </a:rPr>
              <a:t> masa </a:t>
            </a:r>
            <a:r>
              <a:rPr lang="en-US" dirty="0" err="1">
                <a:solidFill>
                  <a:schemeClr val="bg2"/>
                </a:solidFill>
              </a:rPr>
              <a:t>lalunya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memungkinkan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ia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mampu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berbuat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banyak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bagi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kemanusiaan</a:t>
            </a:r>
            <a:r>
              <a:rPr lang="en-US" dirty="0">
                <a:solidFill>
                  <a:schemeClr val="bg2"/>
                </a:solidFill>
              </a:rPr>
              <a:t> (</a:t>
            </a:r>
            <a:r>
              <a:rPr lang="en-US" dirty="0" err="1">
                <a:solidFill>
                  <a:schemeClr val="bg2"/>
                </a:solidFill>
              </a:rPr>
              <a:t>generasi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datang</a:t>
            </a:r>
            <a:r>
              <a:rPr lang="en-US" dirty="0">
                <a:solidFill>
                  <a:schemeClr val="bg2"/>
                </a:solidFill>
              </a:rPr>
              <a:t>). </a:t>
            </a:r>
          </a:p>
          <a:p>
            <a:pPr marL="452438" lvl="0" indent="0">
              <a:spcBef>
                <a:spcPts val="600"/>
              </a:spcBef>
              <a:buNone/>
            </a:pPr>
            <a:r>
              <a:rPr lang="en-US" dirty="0" err="1">
                <a:solidFill>
                  <a:schemeClr val="bg2"/>
                </a:solidFill>
              </a:rPr>
              <a:t>Bila</a:t>
            </a:r>
            <a:r>
              <a:rPr lang="en-US" dirty="0">
                <a:solidFill>
                  <a:schemeClr val="bg2"/>
                </a:solidFill>
              </a:rPr>
              <a:t> masa </a:t>
            </a:r>
            <a:r>
              <a:rPr lang="en-US" dirty="0" err="1">
                <a:solidFill>
                  <a:schemeClr val="bg2"/>
                </a:solidFill>
              </a:rPr>
              <a:t>lalunya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banyak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pengalaman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negatif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maka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terkurung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pada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kebutuhan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persoalannya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sendiri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 marL="127000" lvl="0" indent="0">
              <a:buNone/>
            </a:pPr>
            <a:r>
              <a:rPr lang="en-US" b="1" i="1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>
          <a:xfrm>
            <a:off x="4771697" y="1669066"/>
            <a:ext cx="3852000" cy="2976600"/>
          </a:xfrm>
        </p:spPr>
        <p:txBody>
          <a:bodyPr/>
          <a:lstStyle/>
          <a:p>
            <a:pPr marL="469900" lvl="0" indent="-342900">
              <a:buFont typeface="+mj-lt"/>
              <a:buAutoNum type="arabicPeriod" startAt="8"/>
            </a:pPr>
            <a:r>
              <a:rPr lang="en-US" b="1" i="1" dirty="0" err="1" smtClean="0">
                <a:solidFill>
                  <a:schemeClr val="tx1"/>
                </a:solidFill>
              </a:rPr>
              <a:t>Egointegrity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&gt;&lt; </a:t>
            </a:r>
            <a:r>
              <a:rPr lang="en-US" b="1" i="1" dirty="0" smtClean="0">
                <a:solidFill>
                  <a:schemeClr val="tx1"/>
                </a:solidFill>
              </a:rPr>
              <a:t>Despair </a:t>
            </a:r>
            <a:r>
              <a:rPr lang="en-US" b="1" dirty="0" smtClean="0">
                <a:solidFill>
                  <a:schemeClr val="tx1"/>
                </a:solidFill>
              </a:rPr>
              <a:t>(65 </a:t>
            </a:r>
            <a:r>
              <a:rPr lang="en-US" b="1" dirty="0" err="1" smtClean="0">
                <a:solidFill>
                  <a:schemeClr val="tx1"/>
                </a:solidFill>
              </a:rPr>
              <a:t>tahun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atas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endParaRPr lang="en-US" b="1" i="1" dirty="0" smtClean="0">
              <a:solidFill>
                <a:schemeClr val="tx1"/>
              </a:solidFill>
            </a:endParaRPr>
          </a:p>
          <a:p>
            <a:pPr marL="469900" lvl="0" indent="-342900">
              <a:buFont typeface="+mj-lt"/>
              <a:buAutoNum type="arabicPeriod" startAt="8"/>
            </a:pPr>
            <a:endParaRPr lang="en-US" b="1" dirty="0" smtClean="0">
              <a:solidFill>
                <a:schemeClr val="tx1"/>
              </a:solidFill>
            </a:endParaRPr>
          </a:p>
          <a:p>
            <a:pPr marL="452438" indent="0">
              <a:buNone/>
            </a:pPr>
            <a:r>
              <a:rPr lang="en-US" dirty="0"/>
              <a:t>Masa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menengok</a:t>
            </a:r>
            <a:r>
              <a:rPr lang="en-US" dirty="0"/>
              <a:t> masa </a:t>
            </a:r>
            <a:r>
              <a:rPr lang="en-US" dirty="0" err="1"/>
              <a:t>lalu</a:t>
            </a:r>
            <a:r>
              <a:rPr lang="en-US" dirty="0"/>
              <a:t>. </a:t>
            </a:r>
            <a:r>
              <a:rPr lang="en-US" dirty="0" err="1"/>
              <a:t>Prestasi</a:t>
            </a:r>
            <a:r>
              <a:rPr lang="en-US" dirty="0"/>
              <a:t> di masa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mendatangkan</a:t>
            </a:r>
            <a:r>
              <a:rPr lang="en-US" dirty="0"/>
              <a:t> rasa </a:t>
            </a:r>
            <a:r>
              <a:rPr lang="en-US" dirty="0" err="1"/>
              <a:t>puas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 yang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temui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rasa </a:t>
            </a:r>
            <a:r>
              <a:rPr lang="en-US" dirty="0" err="1"/>
              <a:t>kecewa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00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876" y="741971"/>
            <a:ext cx="6274676" cy="4122011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7010400" y="3836759"/>
            <a:ext cx="914401" cy="30777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SENDIRI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94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1977684"/>
            <a:ext cx="5972609" cy="890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d-ID" sz="2700" b="1" dirty="0">
                <a:latin typeface="Calibri" panose="020F0502020204030204" pitchFamily="34" charset="0"/>
              </a:rPr>
              <a:t>TERIMA KASIH</a:t>
            </a:r>
            <a:endParaRPr lang="id-ID" sz="27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4063" y="4721564"/>
            <a:ext cx="40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800" dirty="0">
                <a:latin typeface="+mj-lt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72979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cap="all" dirty="0" err="1">
                <a:latin typeface="Bubble Bobble" panose="02000500000000000000" pitchFamily="2" charset="0"/>
              </a:rPr>
              <a:t>Perkembangan</a:t>
            </a:r>
            <a:r>
              <a:rPr lang="en-US" sz="3200" b="1" cap="all" dirty="0">
                <a:latin typeface="Bubble Bobble" panose="02000500000000000000" pitchFamily="2" charset="0"/>
              </a:rPr>
              <a:t> </a:t>
            </a:r>
            <a:r>
              <a:rPr lang="en-US" sz="3200" b="1" cap="all" dirty="0" err="1">
                <a:latin typeface="Bubble Bobble" panose="02000500000000000000" pitchFamily="2" charset="0"/>
              </a:rPr>
              <a:t>Psiko</a:t>
            </a:r>
            <a:r>
              <a:rPr lang="id-ID" sz="3200" b="1" cap="all" dirty="0">
                <a:latin typeface="Bubble Bobble" panose="02000500000000000000" pitchFamily="2" charset="0"/>
              </a:rPr>
              <a:t>seksual-SIGMUN FREUD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88275" y="1263700"/>
            <a:ext cx="7725103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Teori</a:t>
            </a:r>
            <a:r>
              <a:rPr lang="en-US" sz="1600" dirty="0" smtClean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perkembangan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psikoseksual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Freud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adalah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salah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satu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teori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yang paling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terkenal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sekaligus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menjadi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kontroversi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.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Dalam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teorinya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tersebut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, Freud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mengemukakan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bahwa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kepribadian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seseorang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berkembang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melalui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serangkaian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tahapan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pada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masa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anak-anak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. </a:t>
            </a:r>
            <a:endParaRPr lang="en-US" sz="1600" dirty="0" smtClean="0">
              <a:solidFill>
                <a:schemeClr val="bg2"/>
              </a:solidFill>
              <a:latin typeface="Didact Gothic" panose="020B0604020202020204" charset="0"/>
              <a:cs typeface="Amatic SC" panose="020B0604020202020204" charset="-79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Awal</a:t>
            </a:r>
            <a:r>
              <a:rPr lang="en-US" sz="1600" dirty="0" smtClean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perkembangan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berpengaruh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besar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dalam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pembentukan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kepribadian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dan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akan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mempengaruhi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perilaku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di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kemudian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hari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. </a:t>
            </a:r>
            <a:endParaRPr lang="en-US" sz="1600" dirty="0" smtClean="0">
              <a:solidFill>
                <a:schemeClr val="bg2"/>
              </a:solidFill>
              <a:latin typeface="Didact Gothic" panose="020B0604020202020204" charset="0"/>
              <a:cs typeface="Amatic SC" panose="020B0604020202020204" charset="-79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Jika</a:t>
            </a:r>
            <a:r>
              <a:rPr lang="en-US" sz="1600" dirty="0" smtClean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tahap-tahap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psikoseksual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selesai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dengan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sukses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maka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akan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menghasilkan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bentuk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kepribadian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yang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sehat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. </a:t>
            </a:r>
            <a:endParaRPr lang="en-US" sz="1600" dirty="0" smtClean="0">
              <a:solidFill>
                <a:schemeClr val="bg2"/>
              </a:solidFill>
              <a:latin typeface="Didact Gothic" panose="020B0604020202020204" charset="0"/>
              <a:cs typeface="Amatic SC" panose="020B0604020202020204" charset="-79"/>
            </a:endParaRPr>
          </a:p>
          <a:p>
            <a:pPr>
              <a:spcBef>
                <a:spcPts val="600"/>
              </a:spcBef>
            </a:pPr>
            <a:r>
              <a:rPr lang="en-US" sz="1600" dirty="0" err="1" smtClean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Namun</a:t>
            </a:r>
            <a:r>
              <a:rPr lang="en-US" sz="1600" dirty="0" smtClean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sebaliknya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,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jika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tahapan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pada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perkembangan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tersebut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tidak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terselesaikan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atau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mengalami</a:t>
            </a:r>
            <a:r>
              <a:rPr lang="en-US" sz="1600" dirty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hambatan</a:t>
            </a:r>
            <a:r>
              <a:rPr lang="en-US" sz="1600" dirty="0" smtClean="0">
                <a:solidFill>
                  <a:schemeClr val="bg2"/>
                </a:solidFill>
                <a:latin typeface="Didact Gothic" panose="020B0604020202020204" charset="0"/>
                <a:cs typeface="Amatic SC" panose="020B0604020202020204" charset="-79"/>
              </a:rPr>
              <a:t>,</a:t>
            </a:r>
            <a:endParaRPr lang="en-US" sz="1600" dirty="0">
              <a:solidFill>
                <a:schemeClr val="bg2"/>
              </a:solidFill>
              <a:latin typeface="Didact Gothic" panose="020B0604020202020204" charset="0"/>
              <a:cs typeface="Amatic SC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7807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43"/>
          <p:cNvSpPr txBox="1">
            <a:spLocks noGrp="1"/>
          </p:cNvSpPr>
          <p:nvPr>
            <p:ph type="title"/>
          </p:nvPr>
        </p:nvSpPr>
        <p:spPr>
          <a:xfrm>
            <a:off x="772551" y="143921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800" b="1" cap="all" dirty="0" smtClean="0">
                <a:latin typeface="Bubble Bobble" panose="02000500000000000000" pitchFamily="2" charset="0"/>
              </a:rPr>
              <a:t>TAHAP </a:t>
            </a:r>
            <a:r>
              <a:rPr lang="en-US" sz="2800" b="1" cap="all" dirty="0" err="1" smtClean="0">
                <a:latin typeface="Bubble Bobble" panose="02000500000000000000" pitchFamily="2" charset="0"/>
              </a:rPr>
              <a:t>Perkembangan</a:t>
            </a:r>
            <a:r>
              <a:rPr lang="en-US" sz="2800" b="1" cap="all" dirty="0" smtClean="0">
                <a:latin typeface="Bubble Bobble" panose="02000500000000000000" pitchFamily="2" charset="0"/>
              </a:rPr>
              <a:t> </a:t>
            </a:r>
            <a:r>
              <a:rPr lang="en-US" sz="2800" b="1" cap="all" dirty="0" err="1">
                <a:latin typeface="Bubble Bobble" panose="02000500000000000000" pitchFamily="2" charset="0"/>
              </a:rPr>
              <a:t>Psiko</a:t>
            </a:r>
            <a:r>
              <a:rPr lang="id-ID" sz="2800" b="1" cap="all" dirty="0">
                <a:latin typeface="Bubble Bobble" panose="02000500000000000000" pitchFamily="2" charset="0"/>
              </a:rPr>
              <a:t>seksual-SIGMUN FREUD</a:t>
            </a:r>
            <a:endParaRPr lang="id-ID" sz="2800" dirty="0">
              <a:latin typeface="Bubble Bobble" panose="02000500000000000000" pitchFamily="2" charset="0"/>
            </a:endParaRPr>
          </a:p>
        </p:txBody>
      </p:sp>
      <p:sp>
        <p:nvSpPr>
          <p:cNvPr id="1275" name="Google Shape;1275;p43"/>
          <p:cNvSpPr/>
          <p:nvPr/>
        </p:nvSpPr>
        <p:spPr>
          <a:xfrm>
            <a:off x="2907354" y="1842743"/>
            <a:ext cx="1800000" cy="720000"/>
          </a:xfrm>
          <a:prstGeom prst="roundRect">
            <a:avLst>
              <a:gd name="adj" fmla="val 16667"/>
            </a:avLst>
          </a:prstGeom>
          <a:solidFill>
            <a:srgbClr val="FFA79B">
              <a:alpha val="4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43"/>
          <p:cNvSpPr/>
          <p:nvPr/>
        </p:nvSpPr>
        <p:spPr>
          <a:xfrm>
            <a:off x="2921876" y="1010614"/>
            <a:ext cx="1800000" cy="720000"/>
          </a:xfrm>
          <a:prstGeom prst="roundRect">
            <a:avLst>
              <a:gd name="adj" fmla="val 16667"/>
            </a:avLst>
          </a:prstGeom>
          <a:solidFill>
            <a:srgbClr val="FFA79B">
              <a:alpha val="4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43"/>
          <p:cNvSpPr/>
          <p:nvPr/>
        </p:nvSpPr>
        <p:spPr>
          <a:xfrm>
            <a:off x="1100828" y="1115887"/>
            <a:ext cx="553200" cy="55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334" name="Google Shape;1334;p43"/>
          <p:cNvSpPr txBox="1">
            <a:spLocks noGrp="1"/>
          </p:cNvSpPr>
          <p:nvPr>
            <p:ph type="title" idx="4294967295"/>
          </p:nvPr>
        </p:nvSpPr>
        <p:spPr>
          <a:xfrm>
            <a:off x="1196528" y="1158012"/>
            <a:ext cx="361800" cy="46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1335" name="Google Shape;1335;p43"/>
          <p:cNvSpPr/>
          <p:nvPr/>
        </p:nvSpPr>
        <p:spPr>
          <a:xfrm>
            <a:off x="1086260" y="1936481"/>
            <a:ext cx="553200" cy="55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336" name="Google Shape;1336;p43"/>
          <p:cNvSpPr txBox="1">
            <a:spLocks noGrp="1"/>
          </p:cNvSpPr>
          <p:nvPr>
            <p:ph type="title" idx="4294967295"/>
          </p:nvPr>
        </p:nvSpPr>
        <p:spPr>
          <a:xfrm>
            <a:off x="1175292" y="1956856"/>
            <a:ext cx="361800" cy="46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1341" name="Google Shape;1341;p43"/>
          <p:cNvSpPr txBox="1"/>
          <p:nvPr/>
        </p:nvSpPr>
        <p:spPr>
          <a:xfrm>
            <a:off x="5832244" y="1222828"/>
            <a:ext cx="1819286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2000" b="1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0 </a:t>
            </a:r>
            <a:r>
              <a:rPr lang="en-US" sz="2000" b="1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– 1 </a:t>
            </a:r>
            <a:r>
              <a:rPr lang="en-US" sz="2000" b="1" dirty="0" err="1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tahun</a:t>
            </a:r>
            <a:endParaRPr sz="2000" b="1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43" name="Google Shape;1343;p43"/>
          <p:cNvSpPr txBox="1"/>
          <p:nvPr/>
        </p:nvSpPr>
        <p:spPr>
          <a:xfrm>
            <a:off x="5832245" y="2057369"/>
            <a:ext cx="1819286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2000" b="1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1 – 3 </a:t>
            </a:r>
            <a:r>
              <a:rPr lang="en-US" sz="2000" b="1" dirty="0" err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tahun</a:t>
            </a:r>
            <a:endParaRPr sz="2000" b="1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45" name="Google Shape;1345;p43"/>
          <p:cNvSpPr txBox="1"/>
          <p:nvPr/>
        </p:nvSpPr>
        <p:spPr>
          <a:xfrm>
            <a:off x="5895307" y="2859584"/>
            <a:ext cx="1819286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2000" b="1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3 – 5 </a:t>
            </a:r>
            <a:r>
              <a:rPr lang="en-US" sz="2000" b="1" dirty="0" err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tahun</a:t>
            </a:r>
            <a:endParaRPr sz="2000" b="1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47" name="Google Shape;1347;p43"/>
          <p:cNvSpPr txBox="1"/>
          <p:nvPr/>
        </p:nvSpPr>
        <p:spPr>
          <a:xfrm>
            <a:off x="5905819" y="3698510"/>
            <a:ext cx="1819286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2000" b="1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5 – 12 </a:t>
            </a:r>
            <a:r>
              <a:rPr lang="en-US" sz="2000" b="1" dirty="0" err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tahun</a:t>
            </a:r>
            <a:endParaRPr sz="2000" b="1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1349" name="Google Shape;1349;p43"/>
          <p:cNvCxnSpPr>
            <a:stCxn id="1333" idx="6"/>
            <a:endCxn id="1278" idx="1"/>
          </p:cNvCxnSpPr>
          <p:nvPr/>
        </p:nvCxnSpPr>
        <p:spPr>
          <a:xfrm flipV="1">
            <a:off x="1654028" y="1370614"/>
            <a:ext cx="1267848" cy="2187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350" name="Google Shape;1350;p43"/>
          <p:cNvCxnSpPr>
            <a:stCxn id="1275" idx="1"/>
            <a:endCxn id="1335" idx="6"/>
          </p:cNvCxnSpPr>
          <p:nvPr/>
        </p:nvCxnSpPr>
        <p:spPr>
          <a:xfrm flipH="1">
            <a:off x="1639460" y="2202743"/>
            <a:ext cx="1267894" cy="1033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353" name="Google Shape;1353;p43"/>
          <p:cNvCxnSpPr>
            <a:stCxn id="1278" idx="3"/>
          </p:cNvCxnSpPr>
          <p:nvPr/>
        </p:nvCxnSpPr>
        <p:spPr>
          <a:xfrm flipV="1">
            <a:off x="4721876" y="1355834"/>
            <a:ext cx="806565" cy="1478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1354" name="Google Shape;1354;p43"/>
          <p:cNvCxnSpPr>
            <a:stCxn id="1275" idx="3"/>
          </p:cNvCxnSpPr>
          <p:nvPr/>
        </p:nvCxnSpPr>
        <p:spPr>
          <a:xfrm flipV="1">
            <a:off x="4707354" y="2196662"/>
            <a:ext cx="852618" cy="608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92" name="Google Shape;1341;p43"/>
          <p:cNvSpPr txBox="1"/>
          <p:nvPr/>
        </p:nvSpPr>
        <p:spPr>
          <a:xfrm>
            <a:off x="3174124" y="1063850"/>
            <a:ext cx="1313793" cy="62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Fase Oral</a:t>
            </a:r>
            <a:endParaRPr sz="2000" b="1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4" name="Google Shape;1341;p43"/>
          <p:cNvSpPr txBox="1"/>
          <p:nvPr/>
        </p:nvSpPr>
        <p:spPr>
          <a:xfrm>
            <a:off x="3111061" y="1867819"/>
            <a:ext cx="1418897" cy="62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Fase Anal</a:t>
            </a:r>
            <a:endParaRPr sz="2000" b="1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12" name="Google Shape;1275;p43"/>
          <p:cNvSpPr/>
          <p:nvPr/>
        </p:nvSpPr>
        <p:spPr>
          <a:xfrm>
            <a:off x="2918248" y="2671560"/>
            <a:ext cx="1800000" cy="720000"/>
          </a:xfrm>
          <a:prstGeom prst="roundRect">
            <a:avLst>
              <a:gd name="adj" fmla="val 16667"/>
            </a:avLst>
          </a:prstGeom>
          <a:solidFill>
            <a:srgbClr val="FFA79B">
              <a:alpha val="4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335;p43"/>
          <p:cNvSpPr/>
          <p:nvPr/>
        </p:nvSpPr>
        <p:spPr>
          <a:xfrm>
            <a:off x="1107496" y="2773396"/>
            <a:ext cx="553200" cy="55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4" name="Google Shape;1336;p43"/>
          <p:cNvSpPr txBox="1">
            <a:spLocks/>
          </p:cNvSpPr>
          <p:nvPr/>
        </p:nvSpPr>
        <p:spPr>
          <a:xfrm>
            <a:off x="1196528" y="2793771"/>
            <a:ext cx="3618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 smtClean="0"/>
              <a:t>3</a:t>
            </a:r>
            <a:endParaRPr lang="en" dirty="0"/>
          </a:p>
        </p:txBody>
      </p:sp>
      <p:cxnSp>
        <p:nvCxnSpPr>
          <p:cNvPr id="115" name="Google Shape;1350;p43"/>
          <p:cNvCxnSpPr>
            <a:stCxn id="112" idx="1"/>
            <a:endCxn id="113" idx="6"/>
          </p:cNvCxnSpPr>
          <p:nvPr/>
        </p:nvCxnSpPr>
        <p:spPr>
          <a:xfrm flipH="1">
            <a:off x="1660696" y="3031560"/>
            <a:ext cx="1257552" cy="1843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16" name="Google Shape;1354;p43"/>
          <p:cNvCxnSpPr>
            <a:stCxn id="112" idx="3"/>
          </p:cNvCxnSpPr>
          <p:nvPr/>
        </p:nvCxnSpPr>
        <p:spPr>
          <a:xfrm flipV="1">
            <a:off x="4718248" y="3016469"/>
            <a:ext cx="820704" cy="150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117" name="Google Shape;1341;p43"/>
          <p:cNvSpPr txBox="1"/>
          <p:nvPr/>
        </p:nvSpPr>
        <p:spPr>
          <a:xfrm>
            <a:off x="3069021" y="2696636"/>
            <a:ext cx="1408386" cy="62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Fase </a:t>
            </a:r>
            <a:r>
              <a:rPr lang="en" sz="2000" b="1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Falik</a:t>
            </a:r>
            <a:endParaRPr sz="2000" b="1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2" name="Google Shape;1275;p43"/>
          <p:cNvSpPr/>
          <p:nvPr/>
        </p:nvSpPr>
        <p:spPr>
          <a:xfrm>
            <a:off x="2918248" y="3485041"/>
            <a:ext cx="1800000" cy="720000"/>
          </a:xfrm>
          <a:prstGeom prst="roundRect">
            <a:avLst>
              <a:gd name="adj" fmla="val 16667"/>
            </a:avLst>
          </a:prstGeom>
          <a:solidFill>
            <a:srgbClr val="FFA79B">
              <a:alpha val="4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335;p43"/>
          <p:cNvSpPr/>
          <p:nvPr/>
        </p:nvSpPr>
        <p:spPr>
          <a:xfrm>
            <a:off x="1110200" y="3569691"/>
            <a:ext cx="553200" cy="55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4" name="Google Shape;1336;p43"/>
          <p:cNvSpPr txBox="1">
            <a:spLocks/>
          </p:cNvSpPr>
          <p:nvPr/>
        </p:nvSpPr>
        <p:spPr>
          <a:xfrm>
            <a:off x="1199232" y="3590066"/>
            <a:ext cx="3618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4</a:t>
            </a:r>
          </a:p>
        </p:txBody>
      </p:sp>
      <p:cxnSp>
        <p:nvCxnSpPr>
          <p:cNvPr id="125" name="Google Shape;1350;p43"/>
          <p:cNvCxnSpPr>
            <a:stCxn id="122" idx="1"/>
            <a:endCxn id="123" idx="6"/>
          </p:cNvCxnSpPr>
          <p:nvPr/>
        </p:nvCxnSpPr>
        <p:spPr>
          <a:xfrm flipH="1">
            <a:off x="1663400" y="3845041"/>
            <a:ext cx="1254848" cy="125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6" name="Google Shape;1354;p43"/>
          <p:cNvCxnSpPr>
            <a:stCxn id="122" idx="3"/>
          </p:cNvCxnSpPr>
          <p:nvPr/>
        </p:nvCxnSpPr>
        <p:spPr>
          <a:xfrm>
            <a:off x="4718248" y="3845041"/>
            <a:ext cx="862745" cy="174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127" name="Google Shape;1341;p43"/>
          <p:cNvSpPr txBox="1"/>
          <p:nvPr/>
        </p:nvSpPr>
        <p:spPr>
          <a:xfrm>
            <a:off x="3132083" y="3544449"/>
            <a:ext cx="1408386" cy="62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1800" b="1" dirty="0" err="1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Periode</a:t>
            </a:r>
            <a:r>
              <a:rPr lang="en-US" sz="1800" b="1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Laten</a:t>
            </a:r>
            <a:r>
              <a:rPr lang="en-US" sz="1800" b="1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1800" b="1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2" name="Google Shape;1275;p43"/>
          <p:cNvSpPr/>
          <p:nvPr/>
        </p:nvSpPr>
        <p:spPr>
          <a:xfrm>
            <a:off x="2918248" y="4298646"/>
            <a:ext cx="1800000" cy="720000"/>
          </a:xfrm>
          <a:prstGeom prst="roundRect">
            <a:avLst>
              <a:gd name="adj" fmla="val 16667"/>
            </a:avLst>
          </a:prstGeom>
          <a:solidFill>
            <a:srgbClr val="FFA79B">
              <a:alpha val="4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5;p43"/>
          <p:cNvSpPr/>
          <p:nvPr/>
        </p:nvSpPr>
        <p:spPr>
          <a:xfrm>
            <a:off x="1110200" y="4383296"/>
            <a:ext cx="553200" cy="55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Pacifico"/>
              <a:ea typeface="Pacifico"/>
              <a:cs typeface="Pacifico"/>
              <a:sym typeface="Pacifico"/>
            </a:endParaRPr>
          </a:p>
        </p:txBody>
      </p:sp>
      <p:cxnSp>
        <p:nvCxnSpPr>
          <p:cNvPr id="134" name="Google Shape;1350;p43"/>
          <p:cNvCxnSpPr>
            <a:stCxn id="132" idx="1"/>
            <a:endCxn id="133" idx="6"/>
          </p:cNvCxnSpPr>
          <p:nvPr/>
        </p:nvCxnSpPr>
        <p:spPr>
          <a:xfrm flipH="1">
            <a:off x="1663400" y="4658646"/>
            <a:ext cx="1254848" cy="125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35" name="Google Shape;1354;p43"/>
          <p:cNvCxnSpPr>
            <a:stCxn id="132" idx="3"/>
          </p:cNvCxnSpPr>
          <p:nvPr/>
        </p:nvCxnSpPr>
        <p:spPr>
          <a:xfrm flipV="1">
            <a:off x="4718248" y="4645572"/>
            <a:ext cx="925807" cy="1307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136" name="Google Shape;1341;p43"/>
          <p:cNvSpPr txBox="1"/>
          <p:nvPr/>
        </p:nvSpPr>
        <p:spPr>
          <a:xfrm>
            <a:off x="3048000" y="4358054"/>
            <a:ext cx="1534510" cy="62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1800" b="1" dirty="0" err="1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Fase</a:t>
            </a:r>
            <a:r>
              <a:rPr lang="en-US" sz="1800" b="1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sz="1800" b="1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Genital </a:t>
            </a:r>
            <a:endParaRPr sz="1800" b="1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7" name="Google Shape;1336;p43"/>
          <p:cNvSpPr txBox="1">
            <a:spLocks/>
          </p:cNvSpPr>
          <p:nvPr/>
        </p:nvSpPr>
        <p:spPr>
          <a:xfrm>
            <a:off x="1217395" y="4425446"/>
            <a:ext cx="3618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 smtClean="0"/>
              <a:t>5</a:t>
            </a:r>
            <a:endParaRPr lang="en" dirty="0"/>
          </a:p>
        </p:txBody>
      </p:sp>
      <p:sp>
        <p:nvSpPr>
          <p:cNvPr id="138" name="Google Shape;1347;p43"/>
          <p:cNvSpPr txBox="1"/>
          <p:nvPr/>
        </p:nvSpPr>
        <p:spPr>
          <a:xfrm>
            <a:off x="5911646" y="4467932"/>
            <a:ext cx="1819286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2000" b="1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12 </a:t>
            </a:r>
            <a:r>
              <a:rPr lang="en-US" sz="2000" b="1" dirty="0" err="1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tahun</a:t>
            </a:r>
            <a:r>
              <a:rPr lang="en-US" sz="2000" b="1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sz="2000" b="1" dirty="0" err="1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keatas</a:t>
            </a:r>
            <a:endParaRPr sz="2000" b="1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4757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3973" y="704191"/>
            <a:ext cx="3852000" cy="3531477"/>
          </a:xfrm>
        </p:spPr>
        <p:txBody>
          <a:bodyPr/>
          <a:lstStyle/>
          <a:p>
            <a:pPr marL="127000" indent="0">
              <a:buNone/>
            </a:pPr>
            <a:r>
              <a:rPr lang="en-US" sz="2800" b="1" u="sng" dirty="0" err="1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Fase</a:t>
            </a:r>
            <a:r>
              <a:rPr lang="en-US" sz="2800" b="1" u="sng" dirty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en-US" sz="2800" b="1" u="sng" dirty="0" smtClean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Oral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Didact Gothic" panose="020B0604020202020204" charset="0"/>
                <a:cs typeface="Amatic SC" panose="020B0604020202020204" charset="-79"/>
              </a:rPr>
              <a:t>Fase</a:t>
            </a:r>
            <a:r>
              <a:rPr lang="en-US" sz="1400" dirty="0" smtClean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Oral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Fase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ini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dimulai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dari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saat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bayi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dilahirkan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sampai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dengan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usia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1-2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tahun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.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Pada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fase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ini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bayi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merasa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dipuaskan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melalui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makanan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, ASI,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dan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kelekatan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hubungan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emosional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antara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anak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dan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ibu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. </a:t>
            </a:r>
            <a:endParaRPr lang="en-US" sz="1400" dirty="0" smtClean="0">
              <a:latin typeface="Didact Gothic" panose="020B0604020202020204" charset="0"/>
              <a:cs typeface="Amatic SC" panose="020B0604020202020204" charset="-79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Didact Gothic" panose="020B0604020202020204" charset="0"/>
                <a:cs typeface="Amatic SC" panose="020B0604020202020204" charset="-79"/>
              </a:rPr>
              <a:t>Tahap</a:t>
            </a:r>
            <a:r>
              <a:rPr lang="en-US" sz="1400" dirty="0" smtClean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ini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memfokuskan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interaksi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yang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terjadi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melalui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mulut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bayi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,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sehingga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perakaran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dan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refleks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mengisap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adalah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sangat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penting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.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Pada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tahap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ini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bayi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dipuaskan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melalui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kesenangan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dari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rangsangan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oral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yaitu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melalui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kegiatan</a:t>
            </a:r>
            <a:r>
              <a:rPr lang="en-US" sz="14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400" dirty="0" err="1">
                <a:latin typeface="Didact Gothic" panose="020B0604020202020204" charset="0"/>
                <a:cs typeface="Amatic SC" panose="020B0604020202020204" charset="-79"/>
              </a:rPr>
              <a:t>mencicipi</a:t>
            </a:r>
            <a:endParaRPr lang="en-US" sz="1400" dirty="0">
              <a:latin typeface="Didact Gothic" panose="020B0604020202020204" charset="0"/>
              <a:cs typeface="Amatic SC" panose="020B0604020202020204" charset="-79"/>
            </a:endParaRPr>
          </a:p>
        </p:txBody>
      </p:sp>
      <p:sp>
        <p:nvSpPr>
          <p:cNvPr id="6" name="Teardrop 5"/>
          <p:cNvSpPr/>
          <p:nvPr/>
        </p:nvSpPr>
        <p:spPr>
          <a:xfrm>
            <a:off x="4067503" y="-283779"/>
            <a:ext cx="5454869" cy="5559972"/>
          </a:xfrm>
          <a:prstGeom prst="teardrop">
            <a:avLst>
              <a:gd name="adj" fmla="val 135012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2"/>
          </p:nvPr>
        </p:nvSpPr>
        <p:spPr>
          <a:xfrm>
            <a:off x="4740165" y="987973"/>
            <a:ext cx="3852000" cy="3836370"/>
          </a:xfrm>
        </p:spPr>
        <p:txBody>
          <a:bodyPr/>
          <a:lstStyle/>
          <a:p>
            <a:pPr marL="127000" indent="0">
              <a:buNone/>
            </a:pPr>
            <a:r>
              <a:rPr lang="en-US" sz="2800" b="1" u="sng" dirty="0" err="1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Fase</a:t>
            </a:r>
            <a:r>
              <a:rPr lang="en-US" sz="2800" b="1" u="sng" dirty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 Anal</a:t>
            </a:r>
          </a:p>
          <a:p>
            <a:pPr>
              <a:spcBef>
                <a:spcPts val="600"/>
              </a:spcBef>
            </a:pPr>
            <a:r>
              <a:rPr lang="en-US" sz="1400" dirty="0" err="1" smtClean="0">
                <a:solidFill>
                  <a:schemeClr val="tx1"/>
                </a:solidFill>
              </a:rPr>
              <a:t>Fase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ini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berkembang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pada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saat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balita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menginjak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usia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1-3 </a:t>
            </a:r>
            <a:r>
              <a:rPr lang="en-US" sz="1400" dirty="0" err="1">
                <a:solidFill>
                  <a:schemeClr val="tx1"/>
                </a:solidFill>
              </a:rPr>
              <a:t>tahun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  <a:r>
              <a:rPr lang="en-US" sz="1400" dirty="0" err="1">
                <a:solidFill>
                  <a:schemeClr val="tx1"/>
                </a:solidFill>
              </a:rPr>
              <a:t>Pada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fase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ini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balita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merasa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puas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dapat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melakukan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aktivitas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buang</a:t>
            </a:r>
            <a:r>
              <a:rPr lang="en-US" sz="1400" dirty="0">
                <a:solidFill>
                  <a:schemeClr val="tx1"/>
                </a:solidFill>
              </a:rPr>
              <a:t> air </a:t>
            </a:r>
            <a:r>
              <a:rPr lang="en-US" sz="1400" dirty="0" err="1">
                <a:solidFill>
                  <a:schemeClr val="tx1"/>
                </a:solidFill>
              </a:rPr>
              <a:t>besar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buang</a:t>
            </a:r>
            <a:r>
              <a:rPr lang="en-US" sz="1400" dirty="0">
                <a:solidFill>
                  <a:schemeClr val="tx1"/>
                </a:solidFill>
              </a:rPr>
              <a:t> air </a:t>
            </a:r>
            <a:r>
              <a:rPr lang="en-US" sz="1400" dirty="0" err="1">
                <a:solidFill>
                  <a:schemeClr val="tx1"/>
                </a:solidFill>
              </a:rPr>
              <a:t>kecil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  <a:r>
              <a:rPr lang="en-US" sz="1400" dirty="0" err="1">
                <a:solidFill>
                  <a:schemeClr val="tx1"/>
                </a:solidFill>
              </a:rPr>
              <a:t>Fase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ini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dikenal</a:t>
            </a:r>
            <a:r>
              <a:rPr lang="en-US" sz="1400" dirty="0">
                <a:solidFill>
                  <a:schemeClr val="tx1"/>
                </a:solidFill>
              </a:rPr>
              <a:t> pula </a:t>
            </a:r>
            <a:r>
              <a:rPr lang="en-US" sz="1400" dirty="0" err="1">
                <a:solidFill>
                  <a:schemeClr val="tx1"/>
                </a:solidFill>
              </a:rPr>
              <a:t>sebagai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periode</a:t>
            </a:r>
            <a:r>
              <a:rPr lang="en-US" sz="1400" dirty="0">
                <a:solidFill>
                  <a:schemeClr val="tx1"/>
                </a:solidFill>
              </a:rPr>
              <a:t> “toilet training”. </a:t>
            </a:r>
            <a:endParaRPr lang="en-US" sz="1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400" dirty="0" err="1" smtClean="0">
                <a:solidFill>
                  <a:schemeClr val="tx1"/>
                </a:solidFill>
              </a:rPr>
              <a:t>Pada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tahap</a:t>
            </a:r>
            <a:r>
              <a:rPr lang="en-US" sz="1400" dirty="0">
                <a:solidFill>
                  <a:schemeClr val="tx1"/>
                </a:solidFill>
              </a:rPr>
              <a:t> anal, Freud </a:t>
            </a:r>
            <a:r>
              <a:rPr lang="en-US" sz="1400" dirty="0" err="1">
                <a:solidFill>
                  <a:schemeClr val="tx1"/>
                </a:solidFill>
              </a:rPr>
              <a:t>mengemukakan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bahwa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fokus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utama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adalah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pada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pengendalian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kandung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kemih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buang</a:t>
            </a:r>
            <a:r>
              <a:rPr lang="en-US" sz="1400" dirty="0">
                <a:solidFill>
                  <a:schemeClr val="tx1"/>
                </a:solidFill>
              </a:rPr>
              <a:t> air </a:t>
            </a:r>
            <a:r>
              <a:rPr lang="en-US" sz="1400" dirty="0" err="1">
                <a:solidFill>
                  <a:schemeClr val="tx1"/>
                </a:solidFill>
              </a:rPr>
              <a:t>besar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1400" dirty="0" err="1">
                <a:solidFill>
                  <a:schemeClr val="tx1"/>
                </a:solidFill>
              </a:rPr>
              <a:t>Saat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ini</a:t>
            </a:r>
            <a:r>
              <a:rPr lang="en-US" sz="1400" dirty="0">
                <a:solidFill>
                  <a:schemeClr val="tx1"/>
                </a:solidFill>
              </a:rPr>
              <a:t> paling </a:t>
            </a:r>
            <a:r>
              <a:rPr lang="en-US" sz="1400" dirty="0" err="1">
                <a:solidFill>
                  <a:schemeClr val="tx1"/>
                </a:solidFill>
              </a:rPr>
              <a:t>tepat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untuk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mengajar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kepada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anak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tentang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Disiplin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dimana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anak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sudah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dapat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bertanggung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jawab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atas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kegiatan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tertentu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36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"/>
          <p:cNvSpPr txBox="1">
            <a:spLocks noGrp="1"/>
          </p:cNvSpPr>
          <p:nvPr>
            <p:ph type="subTitle" idx="1"/>
          </p:nvPr>
        </p:nvSpPr>
        <p:spPr>
          <a:xfrm>
            <a:off x="4355600" y="1135830"/>
            <a:ext cx="4216400" cy="3822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20725" indent="-273050" algn="l">
              <a:spcBef>
                <a:spcPts val="600"/>
              </a:spcBef>
              <a:buClrTx/>
              <a:buFont typeface="Fira Sans Extra Condensed" panose="020B0604020202020204" charset="0"/>
              <a:buChar char="►"/>
            </a:pPr>
            <a:r>
              <a:rPr lang="en-US" dirty="0" err="1" smtClean="0">
                <a:solidFill>
                  <a:schemeClr val="bg2"/>
                </a:solidFill>
                <a:latin typeface="Fira Sans Extra Condensed" panose="020B0604020202020204" charset="0"/>
              </a:rPr>
              <a:t>Merupakan</a:t>
            </a:r>
            <a:r>
              <a:rPr lang="en-US" dirty="0" smtClean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masa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tenang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,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aspek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motorik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dan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kognitif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berkembang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Fira Sans Extra Condensed" panose="020B0604020202020204" charset="0"/>
              </a:rPr>
              <a:t>juga</a:t>
            </a:r>
            <a:r>
              <a:rPr lang="en-US" dirty="0" smtClean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Fira Sans Extra Condensed" panose="020B0604020202020204" charset="0"/>
              </a:rPr>
              <a:t>merupakan</a:t>
            </a:r>
            <a:r>
              <a:rPr lang="en-US" dirty="0" smtClean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Fira Sans Extra Condensed" panose="020B0604020202020204" charset="0"/>
              </a:rPr>
              <a:t>fase</a:t>
            </a:r>
            <a:r>
              <a:rPr lang="en-US" dirty="0" smtClean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Fira Sans Extra Condensed" panose="020B0604020202020204" charset="0"/>
              </a:rPr>
              <a:t>terpanjang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,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berlangsung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pada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saat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usia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6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tahun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sampai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usia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12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tahun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atau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usia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pubertas</a:t>
            </a:r>
            <a:r>
              <a:rPr lang="en-US" dirty="0" smtClean="0">
                <a:solidFill>
                  <a:schemeClr val="bg2"/>
                </a:solidFill>
                <a:latin typeface="Fira Sans Extra Condensed" panose="020B0604020202020204" charset="0"/>
              </a:rPr>
              <a:t>. </a:t>
            </a:r>
            <a:r>
              <a:rPr lang="en-US" dirty="0" err="1" smtClean="0">
                <a:solidFill>
                  <a:schemeClr val="bg2"/>
                </a:solidFill>
                <a:latin typeface="Fira Sans Extra Condensed" panose="020B0604020202020204" charset="0"/>
              </a:rPr>
              <a:t>Pada</a:t>
            </a:r>
            <a:r>
              <a:rPr lang="en-US" dirty="0" smtClean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saat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ini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seorang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anak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dipengaruhi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oleh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aktivitas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sekolah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,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teman-teman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dan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Fira Sans Extra Condensed" panose="020B0604020202020204" charset="0"/>
              </a:rPr>
              <a:t>hobinya</a:t>
            </a:r>
            <a:r>
              <a:rPr lang="en-US" dirty="0" smtClean="0">
                <a:solidFill>
                  <a:schemeClr val="bg2"/>
                </a:solidFill>
                <a:latin typeface="Fira Sans Extra Condensed" panose="020B0604020202020204" charset="0"/>
              </a:rPr>
              <a:t>, </a:t>
            </a:r>
            <a:r>
              <a:rPr lang="en-US" dirty="0" err="1" smtClean="0">
                <a:solidFill>
                  <a:schemeClr val="bg2"/>
                </a:solidFill>
                <a:latin typeface="Fira Sans Extra Condensed" panose="020B0604020202020204" charset="0"/>
              </a:rPr>
              <a:t>sehingga</a:t>
            </a:r>
            <a:r>
              <a:rPr lang="en-US" dirty="0" smtClean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periode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ini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sering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disebut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Periode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Homoseksual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Alamiah</a:t>
            </a:r>
            <a:endParaRPr lang="en-US" dirty="0" smtClean="0">
              <a:solidFill>
                <a:schemeClr val="bg2"/>
              </a:solidFill>
              <a:latin typeface="Fira Sans Extra Condensed" panose="020B0604020202020204" charset="0"/>
            </a:endParaRPr>
          </a:p>
          <a:p>
            <a:pPr marL="720725" indent="-273050" algn="l">
              <a:spcBef>
                <a:spcPts val="600"/>
              </a:spcBef>
              <a:buClrTx/>
              <a:buFont typeface="Fira Sans Extra Condensed" panose="020B0604020202020204" charset="0"/>
              <a:buChar char="►"/>
            </a:pPr>
            <a:r>
              <a:rPr lang="en-US" dirty="0" err="1" smtClean="0">
                <a:solidFill>
                  <a:schemeClr val="bg2"/>
                </a:solidFill>
                <a:latin typeface="Fira Sans Extra Condensed" panose="020B0604020202020204" charset="0"/>
              </a:rPr>
              <a:t>Periode</a:t>
            </a:r>
            <a:r>
              <a:rPr lang="en-US" dirty="0" smtClean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laten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adalah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saat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eksplorasi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di mana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energi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seksual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tetap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ada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,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tetapi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diarahkan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ke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daerah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lain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seperti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pengejaran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intelektual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dan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interaksi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sosial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.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Tahap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ini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sangat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penting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dalam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pengembangan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keterampilan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sosial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dan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komunikasi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dan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kepercayaan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Fira Sans Extra Condensed" panose="020B0604020202020204" charset="0"/>
              </a:rPr>
              <a:t>diri</a:t>
            </a:r>
            <a:r>
              <a:rPr lang="en-US" dirty="0">
                <a:solidFill>
                  <a:schemeClr val="bg2"/>
                </a:solidFill>
                <a:latin typeface="Fira Sans Extra Condensed" panose="020B0604020202020204" charset="0"/>
              </a:rPr>
              <a:t>.</a:t>
            </a:r>
          </a:p>
        </p:txBody>
      </p:sp>
      <p:sp>
        <p:nvSpPr>
          <p:cNvPr id="269" name="Google Shape;269;p30"/>
          <p:cNvSpPr txBox="1">
            <a:spLocks noGrp="1"/>
          </p:cNvSpPr>
          <p:nvPr>
            <p:ph type="ctrTitle"/>
          </p:nvPr>
        </p:nvSpPr>
        <p:spPr>
          <a:xfrm>
            <a:off x="572000" y="586290"/>
            <a:ext cx="3512320" cy="45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3600" b="1" dirty="0" err="1" smtClean="0">
                <a:latin typeface="Amatic SC" panose="020B0604020202020204" charset="-79"/>
                <a:cs typeface="Amatic SC" panose="020B0604020202020204" charset="-79"/>
              </a:rPr>
              <a:t>Fase</a:t>
            </a:r>
            <a:r>
              <a:rPr lang="en-US" sz="3600" b="1" dirty="0" smtClean="0"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en-US" sz="3600" b="1" dirty="0" err="1" smtClean="0">
                <a:latin typeface="Amatic SC" panose="020B0604020202020204" charset="-79"/>
                <a:cs typeface="Amatic SC" panose="020B0604020202020204" charset="-79"/>
              </a:rPr>
              <a:t>Falik</a:t>
            </a:r>
            <a:endParaRPr lang="en-US" sz="3600" b="1" dirty="0"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280" name="Google Shape;280;p30"/>
          <p:cNvSpPr txBox="1">
            <a:spLocks noGrp="1"/>
          </p:cNvSpPr>
          <p:nvPr>
            <p:ph type="ctrTitle" idx="15"/>
          </p:nvPr>
        </p:nvSpPr>
        <p:spPr>
          <a:xfrm>
            <a:off x="4724400" y="583300"/>
            <a:ext cx="3644400" cy="45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u="sng" dirty="0" err="1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Periode</a:t>
            </a:r>
            <a:r>
              <a:rPr lang="en-US" sz="2800" b="1" u="sng" dirty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Laten</a:t>
            </a:r>
            <a:r>
              <a:rPr lang="en-US" sz="2800" b="1" u="sng" dirty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 </a:t>
            </a:r>
          </a:p>
        </p:txBody>
      </p:sp>
      <p:sp>
        <p:nvSpPr>
          <p:cNvPr id="281" name="Google Shape;281;p30"/>
          <p:cNvSpPr txBox="1">
            <a:spLocks noGrp="1"/>
          </p:cNvSpPr>
          <p:nvPr>
            <p:ph type="subTitle" idx="16"/>
          </p:nvPr>
        </p:nvSpPr>
        <p:spPr>
          <a:xfrm>
            <a:off x="105104" y="981328"/>
            <a:ext cx="4277360" cy="36585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7675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300" dirty="0" err="1" smtClean="0">
                <a:latin typeface="Fira Sans Extra Condensed" panose="020B0604020202020204" charset="0"/>
              </a:rPr>
              <a:t>Fase</a:t>
            </a:r>
            <a:r>
              <a:rPr lang="en-US" sz="1300" dirty="0" smtClean="0">
                <a:latin typeface="Fira Sans Extra Condensed" panose="020B0604020202020204" charset="0"/>
              </a:rPr>
              <a:t> </a:t>
            </a:r>
            <a:r>
              <a:rPr lang="en-US" sz="1300" dirty="0" err="1" smtClean="0">
                <a:latin typeface="Fira Sans Extra Condensed" panose="020B0604020202020204" charset="0"/>
              </a:rPr>
              <a:t>ini</a:t>
            </a:r>
            <a:r>
              <a:rPr lang="en-US" sz="1300" dirty="0" smtClean="0">
                <a:latin typeface="Fira Sans Extra Condensed" panose="020B0604020202020204" charset="0"/>
              </a:rPr>
              <a:t> </a:t>
            </a:r>
            <a:r>
              <a:rPr lang="en-US" sz="1300" dirty="0" err="1" smtClean="0">
                <a:latin typeface="Fira Sans Extra Condensed" panose="020B0604020202020204" charset="0"/>
              </a:rPr>
              <a:t>biasa</a:t>
            </a:r>
            <a:r>
              <a:rPr lang="en-US" sz="1300" dirty="0" smtClean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disebut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sebagai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fase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erotik</a:t>
            </a:r>
            <a:r>
              <a:rPr lang="en-US" sz="1300" dirty="0">
                <a:latin typeface="Fira Sans Extra Condensed" panose="020B0604020202020204" charset="0"/>
              </a:rPr>
              <a:t>, </a:t>
            </a:r>
            <a:r>
              <a:rPr lang="en-US" sz="1300" dirty="0" err="1">
                <a:latin typeface="Fira Sans Extra Condensed" panose="020B0604020202020204" charset="0"/>
              </a:rPr>
              <a:t>fokus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utama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adalah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pada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alat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kelamin</a:t>
            </a:r>
            <a:r>
              <a:rPr lang="en-US" sz="1300" dirty="0" smtClean="0">
                <a:latin typeface="Fira Sans Extra Condensed" panose="020B0604020202020204" charset="0"/>
              </a:rPr>
              <a:t>.</a:t>
            </a:r>
          </a:p>
          <a:p>
            <a:pPr marL="447675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300" dirty="0" err="1" smtClean="0">
                <a:latin typeface="Fira Sans Extra Condensed" panose="020B0604020202020204" charset="0"/>
              </a:rPr>
              <a:t>Anak</a:t>
            </a:r>
            <a:r>
              <a:rPr lang="en-US" sz="1300" dirty="0" smtClean="0">
                <a:latin typeface="Fira Sans Extra Condensed" panose="020B0604020202020204" charset="0"/>
              </a:rPr>
              <a:t> </a:t>
            </a:r>
            <a:r>
              <a:rPr lang="en-US" sz="1300" dirty="0" err="1" smtClean="0">
                <a:latin typeface="Fira Sans Extra Condensed" panose="020B0604020202020204" charset="0"/>
              </a:rPr>
              <a:t>mulai</a:t>
            </a:r>
            <a:r>
              <a:rPr lang="en-US" sz="1300" dirty="0" smtClean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tertarik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pada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perbedaan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anatomis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antara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laki-laki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dan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perempuan</a:t>
            </a:r>
            <a:r>
              <a:rPr lang="en-US" sz="1300" dirty="0">
                <a:latin typeface="Fira Sans Extra Condensed" panose="020B0604020202020204" charset="0"/>
              </a:rPr>
              <a:t>. Ayah </a:t>
            </a:r>
            <a:r>
              <a:rPr lang="en-US" sz="1300" dirty="0" err="1">
                <a:latin typeface="Fira Sans Extra Condensed" panose="020B0604020202020204" charset="0"/>
              </a:rPr>
              <a:t>dan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ibu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akan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menjadi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tokoh</a:t>
            </a:r>
            <a:r>
              <a:rPr lang="en-US" sz="1300" dirty="0">
                <a:latin typeface="Fira Sans Extra Condensed" panose="020B0604020202020204" charset="0"/>
              </a:rPr>
              <a:t> / </a:t>
            </a:r>
            <a:r>
              <a:rPr lang="en-US" sz="1300" dirty="0" err="1">
                <a:latin typeface="Fira Sans Extra Condensed" panose="020B0604020202020204" charset="0"/>
              </a:rPr>
              <a:t>idola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anak</a:t>
            </a:r>
            <a:r>
              <a:rPr lang="en-US" sz="1300" dirty="0">
                <a:latin typeface="Fira Sans Extra Condensed" panose="020B0604020202020204" charset="0"/>
              </a:rPr>
              <a:t>.</a:t>
            </a:r>
          </a:p>
          <a:p>
            <a:pPr marL="904875"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300" dirty="0" err="1" smtClean="0">
                <a:latin typeface="Fira Sans Extra Condensed" panose="020B0604020202020204" charset="0"/>
              </a:rPr>
              <a:t>Bila</a:t>
            </a:r>
            <a:r>
              <a:rPr lang="en-US" sz="1300" dirty="0" smtClean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anak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laki-laki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terlalu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dekat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dengan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ibunya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dan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takut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kepada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ayahnya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disebut</a:t>
            </a:r>
            <a:r>
              <a:rPr lang="en-US" sz="1300" dirty="0">
                <a:latin typeface="Fira Sans Extra Condensed" panose="020B0604020202020204" charset="0"/>
              </a:rPr>
              <a:t> Oedipus Complex.</a:t>
            </a:r>
          </a:p>
          <a:p>
            <a:pPr marL="904875"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300" dirty="0" err="1" smtClean="0">
                <a:latin typeface="Fira Sans Extra Condensed" panose="020B0604020202020204" charset="0"/>
              </a:rPr>
              <a:t>Bila</a:t>
            </a:r>
            <a:r>
              <a:rPr lang="en-US" sz="1300" dirty="0" smtClean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anak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perempuan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terlalu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dekat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dengan</a:t>
            </a:r>
            <a:r>
              <a:rPr lang="en-US" sz="1300" dirty="0">
                <a:latin typeface="Fira Sans Extra Condensed" panose="020B0604020202020204" charset="0"/>
              </a:rPr>
              <a:t> ayah </a:t>
            </a:r>
            <a:r>
              <a:rPr lang="en-US" sz="1300" dirty="0" err="1">
                <a:latin typeface="Fira Sans Extra Condensed" panose="020B0604020202020204" charset="0"/>
              </a:rPr>
              <a:t>dan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merasa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saingan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dengan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ibunya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disebut</a:t>
            </a:r>
            <a:r>
              <a:rPr lang="en-US" sz="1300" dirty="0">
                <a:latin typeface="Fira Sans Extra Condensed" panose="020B0604020202020204" charset="0"/>
              </a:rPr>
              <a:t> Elektra Complex.</a:t>
            </a:r>
          </a:p>
          <a:p>
            <a:pPr marL="447675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300" dirty="0" err="1">
                <a:latin typeface="Fira Sans Extra Condensed" panose="020B0604020202020204" charset="0"/>
              </a:rPr>
              <a:t>Konflik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ini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mereda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bila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anak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dapat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menerima</a:t>
            </a:r>
            <a:r>
              <a:rPr lang="en-US" sz="1300" dirty="0">
                <a:latin typeface="Fira Sans Extra Condensed" panose="020B0604020202020204" charset="0"/>
              </a:rPr>
              <a:t> / </a:t>
            </a:r>
            <a:r>
              <a:rPr lang="en-US" sz="1300" dirty="0" err="1">
                <a:latin typeface="Fira Sans Extra Condensed" panose="020B0604020202020204" charset="0"/>
              </a:rPr>
              <a:t>menyukai</a:t>
            </a:r>
            <a:r>
              <a:rPr lang="en-US" sz="1300" dirty="0">
                <a:latin typeface="Fira Sans Extra Condensed" panose="020B0604020202020204" charset="0"/>
              </a:rPr>
              <a:t> / </a:t>
            </a:r>
            <a:r>
              <a:rPr lang="en-US" sz="1300" dirty="0" err="1">
                <a:latin typeface="Fira Sans Extra Condensed" panose="020B0604020202020204" charset="0"/>
              </a:rPr>
              <a:t>mengagumi</a:t>
            </a:r>
            <a:r>
              <a:rPr lang="en-US" sz="1300" dirty="0">
                <a:latin typeface="Fira Sans Extra Condensed" panose="020B0604020202020204" charset="0"/>
              </a:rPr>
              <a:t> / </a:t>
            </a:r>
            <a:r>
              <a:rPr lang="en-US" sz="1300" dirty="0" err="1">
                <a:latin typeface="Fira Sans Extra Condensed" panose="020B0604020202020204" charset="0"/>
              </a:rPr>
              <a:t>merasa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dekat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dengan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saingannya</a:t>
            </a:r>
            <a:r>
              <a:rPr lang="en-US" sz="1300" dirty="0">
                <a:latin typeface="Fira Sans Extra Condensed" panose="020B0604020202020204" charset="0"/>
              </a:rPr>
              <a:t> (ayah/</a:t>
            </a:r>
            <a:r>
              <a:rPr lang="en-US" sz="1300" dirty="0" err="1">
                <a:latin typeface="Fira Sans Extra Condensed" panose="020B0604020202020204" charset="0"/>
              </a:rPr>
              <a:t>ibu</a:t>
            </a:r>
            <a:r>
              <a:rPr lang="en-US" sz="1300" dirty="0">
                <a:latin typeface="Fira Sans Extra Condensed" panose="020B0604020202020204" charset="0"/>
              </a:rPr>
              <a:t>), </a:t>
            </a:r>
            <a:r>
              <a:rPr lang="en-US" sz="1300" dirty="0" err="1">
                <a:latin typeface="Fira Sans Extra Condensed" panose="020B0604020202020204" charset="0"/>
              </a:rPr>
              <a:t>sehingga</a:t>
            </a:r>
            <a:r>
              <a:rPr lang="en-US" sz="1300" dirty="0">
                <a:latin typeface="Fira Sans Extra Condensed" panose="020B0604020202020204" charset="0"/>
              </a:rPr>
              <a:t> </a:t>
            </a:r>
            <a:r>
              <a:rPr lang="en-US" sz="1300" dirty="0" err="1">
                <a:latin typeface="Fira Sans Extra Condensed" panose="020B0604020202020204" charset="0"/>
              </a:rPr>
              <a:t>menjadi</a:t>
            </a:r>
            <a:r>
              <a:rPr lang="en-US" sz="1300" dirty="0">
                <a:latin typeface="Fira Sans Extra Condensed" panose="020B0604020202020204" charset="0"/>
              </a:rPr>
              <a:t> ego </a:t>
            </a:r>
            <a:r>
              <a:rPr lang="en-US" sz="1300" dirty="0" err="1">
                <a:latin typeface="Fira Sans Extra Condensed" panose="020B0604020202020204" charset="0"/>
              </a:rPr>
              <a:t>idealnya</a:t>
            </a:r>
            <a:r>
              <a:rPr lang="en-US" sz="1300" dirty="0">
                <a:latin typeface="Fira Sans Extra Condensed" panose="020B0604020202020204" charset="0"/>
              </a:rPr>
              <a:t>.</a:t>
            </a:r>
          </a:p>
          <a:p>
            <a:pPr marL="117475" indent="0">
              <a:spcBef>
                <a:spcPts val="600"/>
              </a:spcBef>
            </a:pPr>
            <a:endParaRPr lang="en-US" sz="1300" dirty="0">
              <a:latin typeface="Fira Sans Extra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body" idx="1"/>
          </p:nvPr>
        </p:nvSpPr>
        <p:spPr>
          <a:xfrm>
            <a:off x="698980" y="665508"/>
            <a:ext cx="7704000" cy="3286500"/>
          </a:xfrm>
        </p:spPr>
        <p:txBody>
          <a:bodyPr anchor="t"/>
          <a:lstStyle/>
          <a:p>
            <a:pPr marL="127000" indent="0">
              <a:buNone/>
            </a:pPr>
            <a:r>
              <a:rPr lang="en-US" sz="3200" b="1" u="sng" dirty="0" smtClean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FASE GENITAL</a:t>
            </a:r>
          </a:p>
          <a:p>
            <a:pPr marL="127000" indent="0">
              <a:buNone/>
            </a:pPr>
            <a:endParaRPr lang="en-US" sz="1600" b="1" u="sng" dirty="0" smtClean="0">
              <a:solidFill>
                <a:schemeClr val="tx1"/>
              </a:solidFill>
              <a:latin typeface="Amatic SC" panose="020B0604020202020204" charset="-79"/>
              <a:cs typeface="Amatic SC" panose="020B0604020202020204" charset="-79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Fase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ini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berlangsung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pada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usia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12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tahun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atau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usia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dimulainya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pubertas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sampai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dengan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umur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18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tahun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, Libido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diarahkan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pada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hubungan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Heteroseksual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, </a:t>
            </a:r>
            <a:r>
              <a:rPr lang="en-US" sz="1800" dirty="0" err="1" smtClean="0">
                <a:latin typeface="Didact Gothic" panose="020B0604020202020204" charset="0"/>
                <a:cs typeface="Amatic SC" panose="020B0604020202020204" charset="-79"/>
              </a:rPr>
              <a:t>dimana</a:t>
            </a:r>
            <a:r>
              <a:rPr lang="en-US" sz="1800" dirty="0" smtClean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anak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mulai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menyukai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lawan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 smtClean="0">
                <a:latin typeface="Didact Gothic" panose="020B0604020202020204" charset="0"/>
                <a:cs typeface="Amatic SC" panose="020B0604020202020204" charset="-79"/>
              </a:rPr>
              <a:t>jenis</a:t>
            </a:r>
            <a:r>
              <a:rPr lang="en-US" sz="1800" dirty="0" smtClean="0">
                <a:latin typeface="Didact Gothic" panose="020B0604020202020204" charset="0"/>
                <a:cs typeface="Amatic SC" panose="020B0604020202020204" charset="-79"/>
              </a:rPr>
              <a:t>, </a:t>
            </a:r>
            <a:r>
              <a:rPr lang="en-US" sz="1800" dirty="0" err="1" smtClean="0">
                <a:latin typeface="Didact Gothic" panose="020B0604020202020204" charset="0"/>
                <a:cs typeface="Amatic SC" panose="020B0604020202020204" charset="-79"/>
              </a:rPr>
              <a:t>menuju</a:t>
            </a:r>
            <a:r>
              <a:rPr lang="en-US" sz="1800" dirty="0" smtClean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dunia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dewasa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,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karier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dan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rumah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tangga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Didact Gothic" panose="020B0604020202020204" charset="0"/>
                <a:cs typeface="Amatic SC" panose="020B0604020202020204" charset="-79"/>
              </a:rPr>
              <a:t>Pada</a:t>
            </a:r>
            <a:r>
              <a:rPr lang="en-US" sz="1800" dirty="0" smtClean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masa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ini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 smtClean="0">
                <a:latin typeface="Didact Gothic" panose="020B0604020202020204" charset="0"/>
                <a:cs typeface="Amatic SC" panose="020B0604020202020204" charset="-79"/>
              </a:rPr>
              <a:t>seorang</a:t>
            </a:r>
            <a:r>
              <a:rPr lang="en-US" sz="1800" dirty="0" smtClean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anak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akan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mulai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melepas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diri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dari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orangtuanya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dan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belajar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bertanggung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jawab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akan</a:t>
            </a:r>
            <a:r>
              <a:rPr lang="en-US" sz="1800" dirty="0">
                <a:latin typeface="Didact Gothic" panose="020B0604020202020204" charset="0"/>
                <a:cs typeface="Amatic SC" panose="020B0604020202020204" charset="-79"/>
              </a:rPr>
              <a:t> </a:t>
            </a:r>
            <a:r>
              <a:rPr lang="en-US" sz="1800" dirty="0" err="1">
                <a:latin typeface="Didact Gothic" panose="020B0604020202020204" charset="0"/>
                <a:cs typeface="Amatic SC" panose="020B0604020202020204" charset="-79"/>
              </a:rPr>
              <a:t>dirinya</a:t>
            </a:r>
            <a:r>
              <a:rPr lang="en-US" sz="1800" dirty="0" smtClean="0">
                <a:latin typeface="Didact Gothic" panose="020B0604020202020204" charset="0"/>
                <a:cs typeface="Amatic SC" panose="020B060402020202020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04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75330"/>
            <a:ext cx="7704000" cy="572700"/>
          </a:xfrm>
        </p:spPr>
        <p:txBody>
          <a:bodyPr/>
          <a:lstStyle/>
          <a:p>
            <a:r>
              <a:rPr lang="en-US" sz="4000" b="1" dirty="0" err="1" smtClean="0">
                <a:latin typeface="Amatic SC" panose="020B0604020202020204" charset="-79"/>
                <a:cs typeface="Amatic SC" panose="020B0604020202020204" charset="-79"/>
              </a:rPr>
              <a:t>Perkembangan</a:t>
            </a:r>
            <a:r>
              <a:rPr lang="en-US" sz="4000" b="1" dirty="0" smtClean="0"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en-US" sz="4000" b="1" dirty="0" err="1" smtClean="0">
                <a:latin typeface="Amatic SC" panose="020B0604020202020204" charset="-79"/>
                <a:cs typeface="Amatic SC" panose="020B0604020202020204" charset="-79"/>
              </a:rPr>
              <a:t>Psikososial</a:t>
            </a:r>
            <a:r>
              <a:rPr lang="en-US" sz="4000" b="1" dirty="0" smtClean="0">
                <a:latin typeface="Amatic SC" panose="020B0604020202020204" charset="-79"/>
                <a:cs typeface="Amatic SC" panose="020B0604020202020204" charset="-79"/>
              </a:rPr>
              <a:t> – Erick H. Erickson</a:t>
            </a:r>
            <a:endParaRPr lang="en-US" sz="4000" b="1" dirty="0"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386" y="988593"/>
            <a:ext cx="7856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2"/>
                </a:solidFill>
                <a:latin typeface="Didact Gothic" panose="020B0604020202020204" charset="0"/>
                <a:ea typeface="Times New Roman" panose="02020603050405020304" pitchFamily="18" charset="0"/>
              </a:rPr>
              <a:t>Perkembangan</a:t>
            </a:r>
            <a:r>
              <a:rPr lang="en-US" dirty="0">
                <a:solidFill>
                  <a:schemeClr val="bg2"/>
                </a:solidFill>
                <a:latin typeface="Didact Gothic" panose="020B060402020202020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Didact Gothic" panose="020B0604020202020204" charset="0"/>
                <a:ea typeface="Times New Roman" panose="02020603050405020304" pitchFamily="18" charset="0"/>
              </a:rPr>
              <a:t>dipengaruhi</a:t>
            </a:r>
            <a:r>
              <a:rPr lang="en-US" dirty="0">
                <a:solidFill>
                  <a:schemeClr val="bg2"/>
                </a:solidFill>
                <a:latin typeface="Didact Gothic" panose="020B060402020202020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Didact Gothic" panose="020B0604020202020204" charset="0"/>
                <a:ea typeface="Times New Roman" panose="02020603050405020304" pitchFamily="18" charset="0"/>
              </a:rPr>
              <a:t>oleh</a:t>
            </a:r>
            <a:r>
              <a:rPr lang="en-US" dirty="0">
                <a:solidFill>
                  <a:schemeClr val="bg2"/>
                </a:solidFill>
                <a:latin typeface="Didact Gothic" panose="020B060402020202020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Didact Gothic" panose="020B0604020202020204" charset="0"/>
                <a:ea typeface="Times New Roman" panose="02020603050405020304" pitchFamily="18" charset="0"/>
              </a:rPr>
              <a:t>Sosial</a:t>
            </a:r>
            <a:r>
              <a:rPr lang="en-US" dirty="0">
                <a:solidFill>
                  <a:schemeClr val="bg2"/>
                </a:solidFill>
                <a:latin typeface="Didact Gothic" panose="020B060402020202020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Didact Gothic" panose="020B0604020202020204" charset="0"/>
                <a:ea typeface="Times New Roman" panose="02020603050405020304" pitchFamily="18" charset="0"/>
              </a:rPr>
              <a:t>Budaya</a:t>
            </a:r>
            <a:r>
              <a:rPr lang="en-US" dirty="0" smtClean="0">
                <a:solidFill>
                  <a:schemeClr val="bg2"/>
                </a:solidFill>
                <a:latin typeface="Didact Gothic" panose="020B0604020202020204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chemeClr val="bg2"/>
                </a:solidFill>
                <a:latin typeface="Didact Gothic" panose="020B0604020202020204" charset="0"/>
              </a:rPr>
              <a:t>Ada </a:t>
            </a:r>
            <a:r>
              <a:rPr lang="en-US" dirty="0" err="1">
                <a:solidFill>
                  <a:schemeClr val="bg2"/>
                </a:solidFill>
                <a:latin typeface="Didact Gothic" panose="020B0604020202020204" charset="0"/>
              </a:rPr>
              <a:t>delapan</a:t>
            </a:r>
            <a:r>
              <a:rPr lang="en-US" dirty="0">
                <a:solidFill>
                  <a:schemeClr val="bg2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Didact Gothic" panose="020B0604020202020204" charset="0"/>
              </a:rPr>
              <a:t>tahap</a:t>
            </a:r>
            <a:r>
              <a:rPr lang="en-US" dirty="0">
                <a:solidFill>
                  <a:schemeClr val="bg2"/>
                </a:solidFill>
                <a:latin typeface="Didact Gothic" panose="020B0604020202020204" charset="0"/>
              </a:rPr>
              <a:t> </a:t>
            </a:r>
          </a:p>
        </p:txBody>
      </p:sp>
      <p:pic>
        <p:nvPicPr>
          <p:cNvPr id="1026" name="Picture 2" descr="http://assets.kompasiana.com/items/album/2021/11/23/7444ceb172b3f943a920de0be6822c45-619c37a64c3dce0824306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213" y="1448699"/>
            <a:ext cx="5633545" cy="369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89872" y="3122055"/>
            <a:ext cx="16671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i="1" dirty="0">
                <a:solidFill>
                  <a:schemeClr val="tx1"/>
                </a:solidFill>
              </a:rPr>
              <a:t>Industry </a:t>
            </a:r>
            <a:r>
              <a:rPr lang="en-US" sz="1100" b="1" i="1" dirty="0" smtClean="0">
                <a:solidFill>
                  <a:schemeClr val="tx1"/>
                </a:solidFill>
              </a:rPr>
              <a:t>vs </a:t>
            </a:r>
            <a:r>
              <a:rPr lang="en-US" sz="1100" b="1" i="1" dirty="0">
                <a:solidFill>
                  <a:schemeClr val="tx1"/>
                </a:solidFill>
              </a:rPr>
              <a:t>Inferiority </a:t>
            </a:r>
            <a:endParaRPr lang="en-US" sz="1100" dirty="0"/>
          </a:p>
        </p:txBody>
      </p:sp>
      <p:sp>
        <p:nvSpPr>
          <p:cNvPr id="10" name="Rectangle 9"/>
          <p:cNvSpPr/>
          <p:nvPr/>
        </p:nvSpPr>
        <p:spPr>
          <a:xfrm>
            <a:off x="6315485" y="3116800"/>
            <a:ext cx="16671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i="1" dirty="0" smtClean="0">
                <a:solidFill>
                  <a:schemeClr val="tx1"/>
                </a:solidFill>
              </a:rPr>
              <a:t>Grade -</a:t>
            </a:r>
            <a:r>
              <a:rPr lang="en-US" sz="1100" b="1" i="1" dirty="0" err="1" smtClean="0">
                <a:solidFill>
                  <a:schemeClr val="tx1"/>
                </a:solidFill>
              </a:rPr>
              <a:t>Scholer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389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75330"/>
            <a:ext cx="7704000" cy="572700"/>
          </a:xfrm>
        </p:spPr>
        <p:txBody>
          <a:bodyPr/>
          <a:lstStyle/>
          <a:p>
            <a:r>
              <a:rPr lang="en-US" sz="4000" b="1" dirty="0" err="1" smtClean="0">
                <a:latin typeface="Amatic SC" panose="020B0604020202020204" charset="-79"/>
                <a:cs typeface="Amatic SC" panose="020B0604020202020204" charset="-79"/>
              </a:rPr>
              <a:t>Perkembangan</a:t>
            </a:r>
            <a:r>
              <a:rPr lang="en-US" sz="4000" b="1" dirty="0" smtClean="0">
                <a:latin typeface="Amatic SC" panose="020B0604020202020204" charset="-79"/>
                <a:cs typeface="Amatic SC" panose="020B0604020202020204" charset="-79"/>
              </a:rPr>
              <a:t> </a:t>
            </a:r>
            <a:r>
              <a:rPr lang="en-US" sz="4000" b="1" dirty="0" err="1" smtClean="0">
                <a:latin typeface="Amatic SC" panose="020B0604020202020204" charset="-79"/>
                <a:cs typeface="Amatic SC" panose="020B0604020202020204" charset="-79"/>
              </a:rPr>
              <a:t>Psikososial</a:t>
            </a:r>
            <a:r>
              <a:rPr lang="en-US" sz="4000" b="1" dirty="0" smtClean="0">
                <a:latin typeface="Amatic SC" panose="020B0604020202020204" charset="-79"/>
                <a:cs typeface="Amatic SC" panose="020B0604020202020204" charset="-79"/>
              </a:rPr>
              <a:t> – Erick H. Erickson</a:t>
            </a:r>
            <a:endParaRPr lang="en-US" sz="4000" b="1" dirty="0"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69900" lvl="0" indent="-342900">
              <a:buFont typeface="+mj-lt"/>
              <a:buAutoNum type="arabicPeriod"/>
            </a:pPr>
            <a:r>
              <a:rPr lang="en-US" b="1" i="1" dirty="0">
                <a:solidFill>
                  <a:schemeClr val="tx1"/>
                </a:solidFill>
              </a:rPr>
              <a:t>Basic Trust</a:t>
            </a:r>
            <a:r>
              <a:rPr lang="en-US" dirty="0">
                <a:solidFill>
                  <a:schemeClr val="tx1"/>
                </a:solidFill>
              </a:rPr>
              <a:t> &gt;&lt; </a:t>
            </a:r>
            <a:r>
              <a:rPr lang="en-US" b="1" i="1" dirty="0">
                <a:solidFill>
                  <a:schemeClr val="tx1"/>
                </a:solidFill>
              </a:rPr>
              <a:t>Basic </a:t>
            </a:r>
            <a:r>
              <a:rPr lang="en-US" b="1" i="1" dirty="0" smtClean="0">
                <a:solidFill>
                  <a:schemeClr val="tx1"/>
                </a:solidFill>
              </a:rPr>
              <a:t>Mistrust  </a:t>
            </a:r>
            <a:r>
              <a:rPr lang="en-US" b="1" dirty="0" smtClean="0">
                <a:solidFill>
                  <a:schemeClr val="tx1"/>
                </a:solidFill>
              </a:rPr>
              <a:t>(0-18 </a:t>
            </a:r>
            <a:r>
              <a:rPr lang="en-US" b="1" dirty="0" err="1" smtClean="0">
                <a:solidFill>
                  <a:schemeClr val="tx1"/>
                </a:solidFill>
              </a:rPr>
              <a:t>bulan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endParaRPr lang="en-US" b="1" i="1" dirty="0" smtClean="0">
              <a:solidFill>
                <a:schemeClr val="tx1"/>
              </a:solidFill>
            </a:endParaRPr>
          </a:p>
          <a:p>
            <a:pPr marL="127000" lvl="0" indent="0">
              <a:buNone/>
            </a:pPr>
            <a:endParaRPr lang="en-US" b="1" i="1" dirty="0" smtClean="0">
              <a:solidFill>
                <a:schemeClr val="tx1"/>
              </a:solidFill>
            </a:endParaRPr>
          </a:p>
          <a:p>
            <a:pPr marL="452438" lv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(</a:t>
            </a:r>
            <a:r>
              <a:rPr lang="en-US" dirty="0" err="1">
                <a:solidFill>
                  <a:schemeClr val="bg2"/>
                </a:solidFill>
              </a:rPr>
              <a:t>Kebutuhan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akan</a:t>
            </a:r>
            <a:r>
              <a:rPr lang="en-US" dirty="0">
                <a:solidFill>
                  <a:schemeClr val="bg2"/>
                </a:solidFill>
              </a:rPr>
              <a:t> rasa </a:t>
            </a:r>
            <a:r>
              <a:rPr lang="en-US" dirty="0" err="1">
                <a:solidFill>
                  <a:schemeClr val="bg2"/>
                </a:solidFill>
              </a:rPr>
              <a:t>aman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</a:p>
          <a:p>
            <a:pPr marL="452438" lvl="0" indent="0">
              <a:buNone/>
            </a:pPr>
            <a:r>
              <a:rPr lang="en-US" dirty="0" err="1" smtClean="0">
                <a:solidFill>
                  <a:schemeClr val="bg2"/>
                </a:solidFill>
              </a:rPr>
              <a:t>Bila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rasa </a:t>
            </a:r>
            <a:r>
              <a:rPr lang="en-US" dirty="0" err="1">
                <a:solidFill>
                  <a:schemeClr val="bg2"/>
                </a:solidFill>
              </a:rPr>
              <a:t>aman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terpenuhi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anak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mengembangkan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kepercayaan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pada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lingkungan</a:t>
            </a:r>
            <a:r>
              <a:rPr lang="en-US" dirty="0">
                <a:solidFill>
                  <a:schemeClr val="bg2"/>
                </a:solidFill>
              </a:rPr>
              <a:t>. </a:t>
            </a:r>
            <a:endParaRPr lang="en-US" dirty="0" smtClean="0">
              <a:solidFill>
                <a:schemeClr val="bg2"/>
              </a:solidFill>
            </a:endParaRPr>
          </a:p>
          <a:p>
            <a:pPr marL="452438" lv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452438" lvl="0" indent="0">
              <a:buNone/>
            </a:pPr>
            <a:r>
              <a:rPr lang="en-US" dirty="0" err="1">
                <a:solidFill>
                  <a:schemeClr val="bg2"/>
                </a:solidFill>
              </a:rPr>
              <a:t>Bila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anak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merasa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tidak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aman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menumbuhkan</a:t>
            </a:r>
            <a:r>
              <a:rPr lang="en-US" dirty="0">
                <a:solidFill>
                  <a:schemeClr val="bg2"/>
                </a:solidFill>
              </a:rPr>
              <a:t> rasa </a:t>
            </a:r>
            <a:r>
              <a:rPr lang="en-US" dirty="0" err="1">
                <a:solidFill>
                  <a:schemeClr val="bg2"/>
                </a:solidFill>
              </a:rPr>
              <a:t>tidak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percaya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Peran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ibu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sangat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besar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 marL="127000" lvl="0" indent="0">
              <a:buNone/>
            </a:pPr>
            <a:r>
              <a:rPr lang="en-US" b="1" i="1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pPr marL="469900" lvl="0" indent="-342900">
              <a:buFont typeface="+mj-lt"/>
              <a:buAutoNum type="arabicPeriod" startAt="2"/>
            </a:pPr>
            <a:r>
              <a:rPr lang="en-US" b="1" i="1" dirty="0">
                <a:solidFill>
                  <a:schemeClr val="tx1"/>
                </a:solidFill>
              </a:rPr>
              <a:t>Autonomy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&gt;&lt;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Shame and Doubt 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(18 </a:t>
            </a:r>
            <a:r>
              <a:rPr lang="en-US" b="1" dirty="0" err="1">
                <a:solidFill>
                  <a:schemeClr val="tx1"/>
                </a:solidFill>
              </a:rPr>
              <a:t>b</a:t>
            </a:r>
            <a:r>
              <a:rPr lang="en-US" b="1" dirty="0" err="1" smtClean="0">
                <a:solidFill>
                  <a:schemeClr val="tx1"/>
                </a:solidFill>
              </a:rPr>
              <a:t>ulan</a:t>
            </a:r>
            <a:r>
              <a:rPr lang="en-US" b="1" dirty="0" smtClean="0">
                <a:solidFill>
                  <a:schemeClr val="tx1"/>
                </a:solidFill>
              </a:rPr>
              <a:t>– </a:t>
            </a:r>
            <a:r>
              <a:rPr lang="en-US" b="1" dirty="0">
                <a:solidFill>
                  <a:schemeClr val="tx1"/>
                </a:solidFill>
              </a:rPr>
              <a:t>3 </a:t>
            </a:r>
            <a:r>
              <a:rPr lang="en-US" b="1" dirty="0" err="1">
                <a:solidFill>
                  <a:schemeClr val="tx1"/>
                </a:solidFill>
              </a:rPr>
              <a:t>tahun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 marL="127000" lv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452438" indent="0">
              <a:buNone/>
            </a:pPr>
            <a:r>
              <a:rPr lang="en-US" dirty="0"/>
              <a:t>(</a:t>
            </a:r>
            <a:r>
              <a:rPr lang="en-US" dirty="0" err="1"/>
              <a:t>Mandiri</a:t>
            </a:r>
            <a:r>
              <a:rPr lang="en-US" dirty="0"/>
              <a:t> &gt;&lt; </a:t>
            </a:r>
            <a:r>
              <a:rPr lang="en-US" dirty="0" err="1"/>
              <a:t>Malu</a:t>
            </a:r>
            <a:r>
              <a:rPr lang="en-US" dirty="0" smtClean="0"/>
              <a:t>)</a:t>
            </a:r>
            <a:endParaRPr lang="en-US" dirty="0"/>
          </a:p>
          <a:p>
            <a:pPr marL="452438" indent="0">
              <a:buNone/>
            </a:pPr>
            <a:r>
              <a:rPr lang="en-US" dirty="0"/>
              <a:t>Rasa </a:t>
            </a:r>
            <a:r>
              <a:rPr lang="en-US" dirty="0" err="1"/>
              <a:t>diakui</a:t>
            </a:r>
            <a:r>
              <a:rPr lang="en-US" dirty="0"/>
              <a:t>, </a:t>
            </a:r>
            <a:r>
              <a:rPr lang="en-US" dirty="0" err="1"/>
              <a:t>dipuji</a:t>
            </a:r>
            <a:r>
              <a:rPr lang="en-US" dirty="0"/>
              <a:t>,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dorongan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rasa </a:t>
            </a:r>
            <a:r>
              <a:rPr lang="en-US" dirty="0" err="1"/>
              <a:t>percaya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memperkuat</a:t>
            </a:r>
            <a:r>
              <a:rPr lang="en-US" dirty="0"/>
              <a:t> ego. </a:t>
            </a:r>
            <a:endParaRPr lang="en-US" dirty="0" smtClean="0"/>
          </a:p>
          <a:p>
            <a:pPr marL="452438" indent="0">
              <a:buNone/>
            </a:pPr>
            <a:endParaRPr lang="en-US" dirty="0"/>
          </a:p>
          <a:p>
            <a:pPr marL="452438" indent="0">
              <a:buNone/>
            </a:pPr>
            <a:r>
              <a:rPr lang="en-US" dirty="0"/>
              <a:t>Rasa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diakui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didorong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dihargai</a:t>
            </a:r>
            <a:r>
              <a:rPr lang="en-US" dirty="0"/>
              <a:t> </a:t>
            </a:r>
            <a:r>
              <a:rPr lang="en-US" dirty="0" err="1"/>
              <a:t>menumbuhkan</a:t>
            </a:r>
            <a:r>
              <a:rPr lang="en-US" dirty="0"/>
              <a:t> rasa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percaya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orang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berperan</a:t>
            </a:r>
            <a:r>
              <a:rPr lang="en-US" dirty="0"/>
              <a:t>.</a:t>
            </a: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4386" y="988593"/>
            <a:ext cx="4451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2"/>
                </a:solidFill>
                <a:latin typeface="Didact Gothic" panose="020B0604020202020204" charset="0"/>
                <a:ea typeface="Times New Roman" panose="02020603050405020304" pitchFamily="18" charset="0"/>
              </a:rPr>
              <a:t>Perkembangan</a:t>
            </a:r>
            <a:r>
              <a:rPr lang="en-US" dirty="0">
                <a:solidFill>
                  <a:schemeClr val="bg2"/>
                </a:solidFill>
                <a:latin typeface="Didact Gothic" panose="020B060402020202020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Didact Gothic" panose="020B0604020202020204" charset="0"/>
                <a:ea typeface="Times New Roman" panose="02020603050405020304" pitchFamily="18" charset="0"/>
              </a:rPr>
              <a:t>dipengaruhi</a:t>
            </a:r>
            <a:r>
              <a:rPr lang="en-US" dirty="0">
                <a:solidFill>
                  <a:schemeClr val="bg2"/>
                </a:solidFill>
                <a:latin typeface="Didact Gothic" panose="020B060402020202020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Didact Gothic" panose="020B0604020202020204" charset="0"/>
                <a:ea typeface="Times New Roman" panose="02020603050405020304" pitchFamily="18" charset="0"/>
              </a:rPr>
              <a:t>oleh</a:t>
            </a:r>
            <a:r>
              <a:rPr lang="en-US" dirty="0">
                <a:solidFill>
                  <a:schemeClr val="bg2"/>
                </a:solidFill>
                <a:latin typeface="Didact Gothic" panose="020B060402020202020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Didact Gothic" panose="020B0604020202020204" charset="0"/>
                <a:ea typeface="Times New Roman" panose="02020603050405020304" pitchFamily="18" charset="0"/>
              </a:rPr>
              <a:t>Sosial</a:t>
            </a:r>
            <a:r>
              <a:rPr lang="en-US" dirty="0">
                <a:solidFill>
                  <a:schemeClr val="bg2"/>
                </a:solidFill>
                <a:latin typeface="Didact Gothic" panose="020B060402020202020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Didact Gothic" panose="020B0604020202020204" charset="0"/>
                <a:ea typeface="Times New Roman" panose="02020603050405020304" pitchFamily="18" charset="0"/>
              </a:rPr>
              <a:t>Budaya</a:t>
            </a:r>
            <a:r>
              <a:rPr lang="en-US" dirty="0" smtClean="0">
                <a:solidFill>
                  <a:schemeClr val="bg2"/>
                </a:solidFill>
                <a:latin typeface="Didact Gothic" panose="020B0604020202020204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chemeClr val="bg2"/>
                </a:solidFill>
                <a:latin typeface="Didact Gothic" panose="020B0604020202020204" charset="0"/>
              </a:rPr>
              <a:t>Ada </a:t>
            </a:r>
            <a:r>
              <a:rPr lang="en-US" dirty="0" err="1">
                <a:solidFill>
                  <a:schemeClr val="bg2"/>
                </a:solidFill>
                <a:latin typeface="Didact Gothic" panose="020B0604020202020204" charset="0"/>
              </a:rPr>
              <a:t>delapan</a:t>
            </a:r>
            <a:r>
              <a:rPr lang="en-US" dirty="0">
                <a:solidFill>
                  <a:schemeClr val="bg2"/>
                </a:solidFill>
                <a:latin typeface="Didact Gothic" panose="020B060402020202020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Didact Gothic" panose="020B0604020202020204" charset="0"/>
              </a:rPr>
              <a:t>tahap</a:t>
            </a:r>
            <a:r>
              <a:rPr lang="en-US" dirty="0">
                <a:solidFill>
                  <a:schemeClr val="bg2"/>
                </a:solidFill>
                <a:latin typeface="Didact Gothic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533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775687"/>
            <a:ext cx="3852000" cy="2976600"/>
          </a:xfrm>
        </p:spPr>
        <p:txBody>
          <a:bodyPr/>
          <a:lstStyle/>
          <a:p>
            <a:pPr marL="469900" lvl="0" indent="-342900">
              <a:buFont typeface="+mj-lt"/>
              <a:buAutoNum type="arabicPeriod" startAt="3"/>
            </a:pPr>
            <a:r>
              <a:rPr lang="en-US" b="1" i="1" dirty="0" smtClean="0">
                <a:solidFill>
                  <a:schemeClr val="tx1"/>
                </a:solidFill>
              </a:rPr>
              <a:t>Initiative </a:t>
            </a:r>
            <a:r>
              <a:rPr lang="en-US" b="1" i="1" dirty="0">
                <a:solidFill>
                  <a:schemeClr val="tx1"/>
                </a:solidFill>
              </a:rPr>
              <a:t>&gt;&lt; Guilt 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3 – </a:t>
            </a:r>
            <a:r>
              <a:rPr lang="en-US" b="1" dirty="0" smtClean="0">
                <a:solidFill>
                  <a:schemeClr val="tx1"/>
                </a:solidFill>
              </a:rPr>
              <a:t>5 </a:t>
            </a:r>
            <a:r>
              <a:rPr lang="en-US" b="1" dirty="0" err="1">
                <a:solidFill>
                  <a:schemeClr val="tx1"/>
                </a:solidFill>
              </a:rPr>
              <a:t>tahun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 marL="469900" lvl="0" indent="-342900">
              <a:buFont typeface="+mj-lt"/>
              <a:buAutoNum type="arabicPeriod" startAt="3"/>
            </a:pPr>
            <a:endParaRPr lang="en-US" b="1" i="1" dirty="0" smtClean="0">
              <a:solidFill>
                <a:schemeClr val="tx1"/>
              </a:solidFill>
            </a:endParaRPr>
          </a:p>
          <a:p>
            <a:pPr marL="452438" lvl="0" indent="0">
              <a:buNone/>
            </a:pPr>
            <a:r>
              <a:rPr lang="en-US" dirty="0" err="1">
                <a:solidFill>
                  <a:schemeClr val="bg2"/>
                </a:solidFill>
              </a:rPr>
              <a:t>Bila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anak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memiliki</a:t>
            </a:r>
            <a:r>
              <a:rPr lang="en-US" dirty="0">
                <a:solidFill>
                  <a:schemeClr val="bg2"/>
                </a:solidFill>
              </a:rPr>
              <a:t> rasa </a:t>
            </a:r>
            <a:r>
              <a:rPr lang="en-US" dirty="0" err="1">
                <a:solidFill>
                  <a:schemeClr val="bg2"/>
                </a:solidFill>
              </a:rPr>
              <a:t>percaya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diri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maka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berani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Berinisiatif</a:t>
            </a:r>
            <a:r>
              <a:rPr lang="en-US" dirty="0">
                <a:solidFill>
                  <a:schemeClr val="bg2"/>
                </a:solidFill>
              </a:rPr>
              <a:t>. </a:t>
            </a:r>
            <a:endParaRPr lang="en-US" dirty="0" smtClean="0">
              <a:solidFill>
                <a:schemeClr val="bg2"/>
              </a:solidFill>
            </a:endParaRPr>
          </a:p>
          <a:p>
            <a:pPr marL="452438" lv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452438" lvl="0" indent="0">
              <a:buNone/>
            </a:pPr>
            <a:r>
              <a:rPr lang="en-US" dirty="0" err="1">
                <a:solidFill>
                  <a:schemeClr val="bg2"/>
                </a:solidFill>
              </a:rPr>
              <a:t>Tapi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bila</a:t>
            </a:r>
            <a:r>
              <a:rPr lang="en-US" dirty="0">
                <a:solidFill>
                  <a:schemeClr val="bg2"/>
                </a:solidFill>
              </a:rPr>
              <a:t> yang </a:t>
            </a:r>
            <a:r>
              <a:rPr lang="en-US" dirty="0" err="1">
                <a:solidFill>
                  <a:schemeClr val="bg2"/>
                </a:solidFill>
              </a:rPr>
              <a:t>dimiliki</a:t>
            </a:r>
            <a:r>
              <a:rPr lang="en-US" dirty="0">
                <a:solidFill>
                  <a:schemeClr val="bg2"/>
                </a:solidFill>
              </a:rPr>
              <a:t> rasa </a:t>
            </a:r>
            <a:r>
              <a:rPr lang="en-US" dirty="0" err="1">
                <a:solidFill>
                  <a:schemeClr val="bg2"/>
                </a:solidFill>
              </a:rPr>
              <a:t>ragu-ragu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maka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akan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tumbuh</a:t>
            </a:r>
            <a:r>
              <a:rPr lang="en-US" dirty="0">
                <a:solidFill>
                  <a:schemeClr val="bg2"/>
                </a:solidFill>
              </a:rPr>
              <a:t> rasa </a:t>
            </a:r>
            <a:r>
              <a:rPr lang="en-US" dirty="0" err="1">
                <a:solidFill>
                  <a:schemeClr val="bg2"/>
                </a:solidFill>
              </a:rPr>
              <a:t>bersalah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kurang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berani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berinisiatif</a:t>
            </a:r>
            <a:r>
              <a:rPr lang="en-US" dirty="0">
                <a:solidFill>
                  <a:schemeClr val="bg2"/>
                </a:solidFill>
              </a:rPr>
              <a:t>. </a:t>
            </a:r>
          </a:p>
          <a:p>
            <a:pPr marL="127000" lvl="0" indent="0">
              <a:buNone/>
            </a:pPr>
            <a:r>
              <a:rPr lang="en-US" b="1" i="1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pPr marL="469900" lvl="0" indent="-342900">
              <a:buFont typeface="+mj-lt"/>
              <a:buAutoNum type="arabicPeriod" startAt="4"/>
            </a:pPr>
            <a:r>
              <a:rPr lang="en-US" b="1" i="1" dirty="0" smtClean="0">
                <a:solidFill>
                  <a:schemeClr val="tx1"/>
                </a:solidFill>
              </a:rPr>
              <a:t>Industry </a:t>
            </a:r>
            <a:r>
              <a:rPr lang="en-US" b="1" i="1" dirty="0">
                <a:solidFill>
                  <a:schemeClr val="tx1"/>
                </a:solidFill>
              </a:rPr>
              <a:t>&gt;&lt; Inferiority 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(5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13 </a:t>
            </a:r>
            <a:r>
              <a:rPr lang="en-US" b="1" dirty="0" err="1">
                <a:solidFill>
                  <a:schemeClr val="tx1"/>
                </a:solidFill>
              </a:rPr>
              <a:t>tahun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 marL="469900" lvl="0" indent="-342900">
              <a:buFont typeface="+mj-lt"/>
              <a:buAutoNum type="arabicPeriod" startAt="4"/>
            </a:pPr>
            <a:endParaRPr lang="en-US" b="1" dirty="0" smtClean="0">
              <a:solidFill>
                <a:schemeClr val="tx1"/>
              </a:solidFill>
            </a:endParaRPr>
          </a:p>
          <a:p>
            <a:pPr marL="452438" indent="0">
              <a:buNone/>
            </a:pPr>
            <a:r>
              <a:rPr lang="en-US" dirty="0" err="1"/>
              <a:t>Anak-anak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bersekolah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berfikir</a:t>
            </a:r>
            <a:r>
              <a:rPr lang="en-US" dirty="0"/>
              <a:t> </a:t>
            </a:r>
            <a:r>
              <a:rPr lang="en-US" dirty="0" err="1"/>
              <a:t>logis</a:t>
            </a:r>
            <a:r>
              <a:rPr lang="en-US" dirty="0"/>
              <a:t>. </a:t>
            </a:r>
            <a:r>
              <a:rPr lang="en-US" dirty="0" err="1"/>
              <a:t>Konflik</a:t>
            </a:r>
            <a:r>
              <a:rPr lang="en-US" dirty="0"/>
              <a:t> yang </a:t>
            </a:r>
            <a:r>
              <a:rPr lang="en-US" dirty="0" err="1"/>
              <a:t>dihadapi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perasaan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&gt;&lt;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. </a:t>
            </a:r>
            <a:endParaRPr lang="en-US" dirty="0" smtClean="0"/>
          </a:p>
          <a:p>
            <a:pPr marL="452438" indent="0">
              <a:buNone/>
            </a:pPr>
            <a:endParaRPr lang="en-US" dirty="0"/>
          </a:p>
          <a:p>
            <a:pPr marL="452438" indent="0">
              <a:buNone/>
            </a:pP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usahanya</a:t>
            </a:r>
            <a:r>
              <a:rPr lang="en-US" dirty="0"/>
              <a:t> </a:t>
            </a:r>
            <a:r>
              <a:rPr lang="en-US" dirty="0" err="1"/>
              <a:t>diakui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gairah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produktif</a:t>
            </a:r>
            <a:r>
              <a:rPr lang="en-US" dirty="0"/>
              <a:t>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sebaliknya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rasa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.</a:t>
            </a:r>
          </a:p>
          <a:p>
            <a:pPr marL="127000" lv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mily Center by Slidesgo">
  <a:themeElements>
    <a:clrScheme name="Simple Light">
      <a:dk1>
        <a:srgbClr val="5571A7"/>
      </a:dk1>
      <a:lt1>
        <a:srgbClr val="FAECE3"/>
      </a:lt1>
      <a:dk2>
        <a:srgbClr val="813E3B"/>
      </a:dk2>
      <a:lt2>
        <a:srgbClr val="FF8687"/>
      </a:lt2>
      <a:accent1>
        <a:srgbClr val="FFA79B"/>
      </a:accent1>
      <a:accent2>
        <a:srgbClr val="213864"/>
      </a:accent2>
      <a:accent3>
        <a:srgbClr val="B14545"/>
      </a:accent3>
      <a:accent4>
        <a:srgbClr val="FFFFFF"/>
      </a:accent4>
      <a:accent5>
        <a:srgbClr val="FF8E77"/>
      </a:accent5>
      <a:accent6>
        <a:srgbClr val="A15631"/>
      </a:accent6>
      <a:hlink>
        <a:srgbClr val="5571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944</Words>
  <Application>Microsoft Office PowerPoint</Application>
  <PresentationFormat>On-screen Show (16:9)</PresentationFormat>
  <Paragraphs>99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Didact Gothic</vt:lpstr>
      <vt:lpstr>Calibri</vt:lpstr>
      <vt:lpstr>Bubble Bobble</vt:lpstr>
      <vt:lpstr>Wingdings</vt:lpstr>
      <vt:lpstr>Roboto Condensed Light</vt:lpstr>
      <vt:lpstr>Amatic SC</vt:lpstr>
      <vt:lpstr>Arial</vt:lpstr>
      <vt:lpstr>Fira Sans Extra Condensed</vt:lpstr>
      <vt:lpstr>Pacifico</vt:lpstr>
      <vt:lpstr>Times New Roman</vt:lpstr>
      <vt:lpstr>Family Center by Slidesgo</vt:lpstr>
      <vt:lpstr>Perkembangan PSIKOSEKSUAL &amp; PSIKOSOSIAL Individu</vt:lpstr>
      <vt:lpstr>Perkembangan Psikoseksual-SIGMUN FREUD</vt:lpstr>
      <vt:lpstr>TAHAP Perkembangan Psikoseksual-SIGMUN FREUD</vt:lpstr>
      <vt:lpstr>PowerPoint Presentation</vt:lpstr>
      <vt:lpstr>Fase Falik</vt:lpstr>
      <vt:lpstr>PowerPoint Presentation</vt:lpstr>
      <vt:lpstr>Perkembangan Psikososial – Erick H. Erickson</vt:lpstr>
      <vt:lpstr>Perkembangan Psikososial – Erick H. Erickson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</dc:title>
  <dc:creator>septian fauzi</dc:creator>
  <cp:lastModifiedBy>septian fauzi</cp:lastModifiedBy>
  <cp:revision>28</cp:revision>
  <cp:lastPrinted>2022-09-20T13:07:31Z</cp:lastPrinted>
  <dcterms:modified xsi:type="dcterms:W3CDTF">2022-09-26T11:16:02Z</dcterms:modified>
</cp:coreProperties>
</file>